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13"/>
  </p:notesMasterIdLst>
  <p:sldIdLst>
    <p:sldId id="270" r:id="rId2"/>
    <p:sldId id="258" r:id="rId3"/>
    <p:sldId id="260" r:id="rId4"/>
    <p:sldId id="261" r:id="rId5"/>
    <p:sldId id="262" r:id="rId6"/>
    <p:sldId id="263" r:id="rId7"/>
    <p:sldId id="264" r:id="rId8"/>
    <p:sldId id="265" r:id="rId9"/>
    <p:sldId id="266" r:id="rId10"/>
    <p:sldId id="267" r:id="rId11"/>
    <p:sldId id="269"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
      <p:font typeface="Trebuchet MS" panose="020B070302020209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35F910-3CBF-4133-A579-CE0EDFD8640F}">
  <a:tblStyle styleId="{E535F910-3CBF-4133-A579-CE0EDFD8640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p:restoredTop sz="86376" autoAdjust="0"/>
  </p:normalViewPr>
  <p:slideViewPr>
    <p:cSldViewPr snapToGrid="0">
      <p:cViewPr varScale="1">
        <p:scale>
          <a:sx n="91" d="100"/>
          <a:sy n="91" d="100"/>
        </p:scale>
        <p:origin x="192" y="408"/>
      </p:cViewPr>
      <p:guideLst/>
    </p:cSldViewPr>
  </p:slideViewPr>
  <p:outlineViewPr>
    <p:cViewPr>
      <p:scale>
        <a:sx n="33" d="100"/>
        <a:sy n="33" d="100"/>
      </p:scale>
      <p:origin x="0" y="-96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6e5fcf6ca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6e5fcf6ca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5" name="Google Shape;235;g46e5fcf6ca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51e1e0086e_1_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0" name="Google Shape;490;g51e1e0086e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51e1e0086e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51e1e0086e_1_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51e1e0086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51e1e0086e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2" name="Google Shape;412;g51e1e0086e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51e1e0086e_1_2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a:solidFill>
                  <a:srgbClr val="000000"/>
                </a:solidFill>
                <a:latin typeface="Arial"/>
                <a:ea typeface="Arial"/>
                <a:cs typeface="Arial"/>
                <a:sym typeface="Arial"/>
              </a:rPr>
              <a:t>*</a:t>
            </a:r>
            <a:endParaRPr/>
          </a:p>
        </p:txBody>
      </p:sp>
      <p:sp>
        <p:nvSpPr>
          <p:cNvPr id="429" name="Google Shape;429;g51e1e0086e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0" name="Google Shape;430;g51e1e0086e_1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51e1e0086e_1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7" name="Google Shape;437;g51e1e0086e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51e1e0086e_1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7" name="Google Shape;447;g51e1e0086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51e1e0086e_1_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4" name="Google Shape;454;g51e1e0086e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51e1e0086e_1_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5" name="Google Shape;465;g51e1e0086e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51e1e0086e_1_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3" name="Google Shape;473;g51e1e0086e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51e1e0086e_1_7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a:solidFill>
                  <a:srgbClr val="000000"/>
                </a:solidFill>
                <a:latin typeface="Arial"/>
                <a:ea typeface="Arial"/>
                <a:cs typeface="Arial"/>
                <a:sym typeface="Arial"/>
              </a:rPr>
              <a:t>*</a:t>
            </a:r>
            <a:endParaRPr/>
          </a:p>
        </p:txBody>
      </p:sp>
      <p:sp>
        <p:nvSpPr>
          <p:cNvPr id="479" name="Google Shape;479;g51e1e0086e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0" name="Google Shape;480;g51e1e0086e_1_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pic>
        <p:nvPicPr>
          <p:cNvPr id="17" name="Google Shape;17;p2" descr="HD-ShadowLong.png"/>
          <p:cNvPicPr preferRelativeResize="0"/>
          <p:nvPr/>
        </p:nvPicPr>
        <p:blipFill rotWithShape="1">
          <a:blip r:embed="rId2">
            <a:alphaModFix/>
          </a:blip>
          <a:srcRect/>
          <a:stretch/>
        </p:blipFill>
        <p:spPr>
          <a:xfrm>
            <a:off x="1" y="4242851"/>
            <a:ext cx="8968084" cy="275942"/>
          </a:xfrm>
          <a:prstGeom prst="rect">
            <a:avLst/>
          </a:prstGeom>
          <a:noFill/>
          <a:ln>
            <a:noFill/>
          </a:ln>
        </p:spPr>
      </p:pic>
      <p:pic>
        <p:nvPicPr>
          <p:cNvPr id="18" name="Google Shape;18;p2" descr="HD-ShadowShort.png"/>
          <p:cNvPicPr preferRelativeResize="0"/>
          <p:nvPr/>
        </p:nvPicPr>
        <p:blipFill rotWithShape="1">
          <a:blip r:embed="rId3">
            <a:alphaModFix/>
          </a:blip>
          <a:srcRect/>
          <a:stretch/>
        </p:blipFill>
        <p:spPr>
          <a:xfrm>
            <a:off x="9111716" y="4243845"/>
            <a:ext cx="3077108" cy="276940"/>
          </a:xfrm>
          <a:prstGeom prst="rect">
            <a:avLst/>
          </a:prstGeom>
          <a:noFill/>
          <a:ln>
            <a:noFill/>
          </a:ln>
        </p:spPr>
      </p:pic>
      <p:sp>
        <p:nvSpPr>
          <p:cNvPr id="19" name="Google Shape;19;p2"/>
          <p:cNvSpPr/>
          <p:nvPr/>
        </p:nvSpPr>
        <p:spPr>
          <a:xfrm>
            <a:off x="0" y="2590078"/>
            <a:ext cx="8968085" cy="1660332"/>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9111715" y="2590078"/>
            <a:ext cx="3077109" cy="1660332"/>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txBox="1">
            <a:spLocks noGrp="1"/>
          </p:cNvSpPr>
          <p:nvPr>
            <p:ph type="ctrTitle"/>
          </p:nvPr>
        </p:nvSpPr>
        <p:spPr>
          <a:xfrm>
            <a:off x="680322" y="2733709"/>
            <a:ext cx="8144134" cy="1373070"/>
          </a:xfrm>
          <a:prstGeom prst="rect">
            <a:avLst/>
          </a:prstGeom>
          <a:noFill/>
          <a:ln>
            <a:noFill/>
          </a:ln>
        </p:spPr>
        <p:txBody>
          <a:bodyPr spcFirstLastPara="1" wrap="square" lIns="91425" tIns="45700" rIns="91425" bIns="45700" anchor="b" anchorCtr="0"/>
          <a:lstStyle>
            <a:lvl1pPr marR="0" lvl="0" algn="r" rtl="0">
              <a:lnSpc>
                <a:spcPct val="90000"/>
              </a:lnSpc>
              <a:spcBef>
                <a:spcPts val="0"/>
              </a:spcBef>
              <a:spcAft>
                <a:spcPts val="0"/>
              </a:spcAft>
              <a:buClr>
                <a:schemeClr val="lt1"/>
              </a:buClr>
              <a:buSzPts val="5400"/>
              <a:buFont typeface="Trebuchet MS"/>
              <a:buNone/>
              <a:defRPr sz="5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22" name="Google Shape;22;p2"/>
          <p:cNvSpPr txBox="1">
            <a:spLocks noGrp="1"/>
          </p:cNvSpPr>
          <p:nvPr>
            <p:ph type="subTitle" idx="1"/>
          </p:nvPr>
        </p:nvSpPr>
        <p:spPr>
          <a:xfrm>
            <a:off x="680322" y="4394039"/>
            <a:ext cx="8144134" cy="1117687"/>
          </a:xfrm>
          <a:prstGeom prst="rect">
            <a:avLst/>
          </a:prstGeom>
          <a:noFill/>
          <a:ln>
            <a:noFill/>
          </a:ln>
        </p:spPr>
        <p:txBody>
          <a:bodyPr spcFirstLastPara="1" wrap="square" lIns="91425" tIns="45700" rIns="91425" bIns="45700" anchor="t" anchorCtr="0"/>
          <a:lstStyle>
            <a:lvl1pPr marR="0" lvl="0" algn="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Trebuchet MS"/>
                <a:ea typeface="Trebuchet MS"/>
                <a:cs typeface="Trebuchet MS"/>
                <a:sym typeface="Trebuchet MS"/>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dirty="0"/>
          </a:p>
        </p:txBody>
      </p:sp>
      <p:sp>
        <p:nvSpPr>
          <p:cNvPr id="23" name="Google Shape;23;p2"/>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24" name="Google Shape;24;p2"/>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25" name="Google Shape;25;p2"/>
          <p:cNvSpPr txBox="1">
            <a:spLocks noGrp="1"/>
          </p:cNvSpPr>
          <p:nvPr>
            <p:ph type="sldNum" idx="12"/>
          </p:nvPr>
        </p:nvSpPr>
        <p:spPr>
          <a:xfrm>
            <a:off x="9255346" y="2750337"/>
            <a:ext cx="1171888" cy="1356442"/>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0" marR="0" lvl="1"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06"/>
        <p:cNvGrpSpPr/>
        <p:nvPr/>
      </p:nvGrpSpPr>
      <p:grpSpPr>
        <a:xfrm>
          <a:off x="0" y="0"/>
          <a:ext cx="0" cy="0"/>
          <a:chOff x="0" y="0"/>
          <a:chExt cx="0" cy="0"/>
        </a:xfrm>
      </p:grpSpPr>
      <p:pic>
        <p:nvPicPr>
          <p:cNvPr id="107" name="Google Shape;107;p11"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08" name="Google Shape;108;p11"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09" name="Google Shape;109;p11"/>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1"/>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1"/>
          <p:cNvSpPr txBox="1">
            <a:spLocks noGrp="1"/>
          </p:cNvSpPr>
          <p:nvPr>
            <p:ph type="title"/>
          </p:nvPr>
        </p:nvSpPr>
        <p:spPr>
          <a:xfrm>
            <a:off x="680322" y="4711616"/>
            <a:ext cx="9613859" cy="453051"/>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2400"/>
              <a:buFont typeface="Trebuchet MS"/>
              <a:buNone/>
              <a:defRPr sz="2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2" name="Google Shape;112;p11"/>
          <p:cNvSpPr>
            <a:spLocks noGrp="1"/>
          </p:cNvSpPr>
          <p:nvPr>
            <p:ph type="pic" idx="2"/>
          </p:nvPr>
        </p:nvSpPr>
        <p:spPr>
          <a:xfrm>
            <a:off x="680322" y="609597"/>
            <a:ext cx="9613859" cy="3589575"/>
          </a:xfrm>
          <a:prstGeom prst="rect">
            <a:avLst/>
          </a:prstGeom>
          <a:noFill/>
          <a:ln>
            <a:noFill/>
          </a:ln>
          <a:effectLst>
            <a:outerShdw blurRad="76200" dist="63500" dir="5040000" algn="tl" rotWithShape="0">
              <a:srgbClr val="000000">
                <a:alpha val="40392"/>
              </a:srgbClr>
            </a:outerShdw>
          </a:effectLst>
        </p:spPr>
        <p:txBody>
          <a:bodyPr spcFirstLastPara="1" wrap="square" lIns="91425" tIns="45700" rIns="91425" bIns="45700" anchor="t" anchorCtr="0"/>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9pPr>
          </a:lstStyle>
          <a:p>
            <a:endParaRPr dirty="0"/>
          </a:p>
        </p:txBody>
      </p:sp>
      <p:sp>
        <p:nvSpPr>
          <p:cNvPr id="113" name="Google Shape;113;p11"/>
          <p:cNvSpPr txBox="1">
            <a:spLocks noGrp="1"/>
          </p:cNvSpPr>
          <p:nvPr>
            <p:ph type="body" idx="1"/>
          </p:nvPr>
        </p:nvSpPr>
        <p:spPr>
          <a:xfrm>
            <a:off x="680319" y="5169583"/>
            <a:ext cx="9613862" cy="6229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9pPr>
          </a:lstStyle>
          <a:p>
            <a:endParaRPr dirty="0"/>
          </a:p>
        </p:txBody>
      </p:sp>
      <p:sp>
        <p:nvSpPr>
          <p:cNvPr id="114" name="Google Shape;114;p11"/>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115" name="Google Shape;115;p11"/>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116" name="Google Shape;116;p11"/>
          <p:cNvSpPr txBox="1">
            <a:spLocks noGrp="1"/>
          </p:cNvSpPr>
          <p:nvPr>
            <p:ph type="sldNum" idx="12"/>
          </p:nvPr>
        </p:nvSpPr>
        <p:spPr>
          <a:xfrm>
            <a:off x="10729455" y="4711309"/>
            <a:ext cx="1154151" cy="1090789"/>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0" marR="0" lvl="1"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17"/>
        <p:cNvGrpSpPr/>
        <p:nvPr/>
      </p:nvGrpSpPr>
      <p:grpSpPr>
        <a:xfrm>
          <a:off x="0" y="0"/>
          <a:ext cx="0" cy="0"/>
          <a:chOff x="0" y="0"/>
          <a:chExt cx="0" cy="0"/>
        </a:xfrm>
      </p:grpSpPr>
      <p:pic>
        <p:nvPicPr>
          <p:cNvPr id="118" name="Google Shape;118;p12"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19" name="Google Shape;119;p12"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20" name="Google Shape;120;p12"/>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2"/>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2"/>
          <p:cNvSpPr txBox="1">
            <a:spLocks noGrp="1"/>
          </p:cNvSpPr>
          <p:nvPr>
            <p:ph type="title"/>
          </p:nvPr>
        </p:nvSpPr>
        <p:spPr>
          <a:xfrm>
            <a:off x="1127856" y="609598"/>
            <a:ext cx="8718877" cy="303606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3200"/>
              <a:buFont typeface="Trebuchet MS"/>
              <a:buNone/>
              <a:defRPr sz="32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23" name="Google Shape;123;p12"/>
          <p:cNvSpPr txBox="1">
            <a:spLocks noGrp="1"/>
          </p:cNvSpPr>
          <p:nvPr>
            <p:ph type="body" idx="1"/>
          </p:nvPr>
        </p:nvSpPr>
        <p:spPr>
          <a:xfrm>
            <a:off x="1402288" y="3653379"/>
            <a:ext cx="8156579" cy="54896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9pPr>
          </a:lstStyle>
          <a:p>
            <a:endParaRPr dirty="0"/>
          </a:p>
        </p:txBody>
      </p:sp>
      <p:sp>
        <p:nvSpPr>
          <p:cNvPr id="124" name="Google Shape;124;p12"/>
          <p:cNvSpPr txBox="1">
            <a:spLocks noGrp="1"/>
          </p:cNvSpPr>
          <p:nvPr>
            <p:ph type="body" idx="2"/>
          </p:nvPr>
        </p:nvSpPr>
        <p:spPr>
          <a:xfrm>
            <a:off x="680322" y="4711615"/>
            <a:ext cx="9613859" cy="1090789"/>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9pPr>
          </a:lstStyle>
          <a:p>
            <a:endParaRPr dirty="0"/>
          </a:p>
        </p:txBody>
      </p:sp>
      <p:sp>
        <p:nvSpPr>
          <p:cNvPr id="125" name="Google Shape;125;p12"/>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126" name="Google Shape;126;p12"/>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127" name="Google Shape;127;p12"/>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0" marR="0" lvl="1"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dirty="0"/>
          </a:p>
        </p:txBody>
      </p:sp>
      <p:sp>
        <p:nvSpPr>
          <p:cNvPr id="128" name="Google Shape;128;p12"/>
          <p:cNvSpPr txBox="1"/>
          <p:nvPr/>
        </p:nvSpPr>
        <p:spPr>
          <a:xfrm>
            <a:off x="583572" y="74811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7200"/>
              <a:buFont typeface="Trebuchet MS"/>
              <a:buNone/>
            </a:pPr>
            <a:r>
              <a:rPr lang="en-US" sz="72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rPr>
              <a:t>“</a:t>
            </a:r>
            <a:endParaRPr sz="1400" b="0" i="0" u="none" strike="noStrike" cap="none" dirty="0">
              <a:solidFill>
                <a:srgbClr val="000000"/>
              </a:solidFill>
              <a:latin typeface="Arial"/>
              <a:ea typeface="Arial"/>
              <a:cs typeface="Arial"/>
              <a:sym typeface="Arial"/>
            </a:endParaRPr>
          </a:p>
        </p:txBody>
      </p:sp>
      <p:sp>
        <p:nvSpPr>
          <p:cNvPr id="129" name="Google Shape;129;p12"/>
          <p:cNvSpPr txBox="1"/>
          <p:nvPr/>
        </p:nvSpPr>
        <p:spPr>
          <a:xfrm>
            <a:off x="9662809" y="3033524"/>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7200"/>
              <a:buFont typeface="Trebuchet MS"/>
              <a:buNone/>
            </a:pPr>
            <a:r>
              <a:rPr lang="en-US" sz="72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rPr>
              <a:t>”</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30"/>
        <p:cNvGrpSpPr/>
        <p:nvPr/>
      </p:nvGrpSpPr>
      <p:grpSpPr>
        <a:xfrm>
          <a:off x="0" y="0"/>
          <a:ext cx="0" cy="0"/>
          <a:chOff x="0" y="0"/>
          <a:chExt cx="0" cy="0"/>
        </a:xfrm>
      </p:grpSpPr>
      <p:pic>
        <p:nvPicPr>
          <p:cNvPr id="131" name="Google Shape;131;p13"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32" name="Google Shape;132;p13"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33" name="Google Shape;133;p13"/>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3"/>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3"/>
          <p:cNvSpPr txBox="1">
            <a:spLocks noGrp="1"/>
          </p:cNvSpPr>
          <p:nvPr>
            <p:ph type="title"/>
          </p:nvPr>
        </p:nvSpPr>
        <p:spPr>
          <a:xfrm>
            <a:off x="680319" y="4711615"/>
            <a:ext cx="9613862" cy="588535"/>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Trebuchet MS"/>
              <a:buNone/>
              <a:defRPr sz="32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36" name="Google Shape;136;p13"/>
          <p:cNvSpPr txBox="1">
            <a:spLocks noGrp="1"/>
          </p:cNvSpPr>
          <p:nvPr>
            <p:ph type="body" idx="1"/>
          </p:nvPr>
        </p:nvSpPr>
        <p:spPr>
          <a:xfrm>
            <a:off x="680320" y="5300149"/>
            <a:ext cx="9613862" cy="502255"/>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9pPr>
          </a:lstStyle>
          <a:p>
            <a:endParaRPr dirty="0"/>
          </a:p>
        </p:txBody>
      </p:sp>
      <p:sp>
        <p:nvSpPr>
          <p:cNvPr id="137" name="Google Shape;137;p13"/>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138" name="Google Shape;138;p13"/>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139" name="Google Shape;139;p13"/>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0" marR="0" lvl="1"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40"/>
        <p:cNvGrpSpPr/>
        <p:nvPr/>
      </p:nvGrpSpPr>
      <p:grpSpPr>
        <a:xfrm>
          <a:off x="0" y="0"/>
          <a:ext cx="0" cy="0"/>
          <a:chOff x="0" y="0"/>
          <a:chExt cx="0" cy="0"/>
        </a:xfrm>
      </p:grpSpPr>
      <p:pic>
        <p:nvPicPr>
          <p:cNvPr id="141" name="Google Shape;141;p14"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42" name="Google Shape;142;p14"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143" name="Google Shape;143;p14"/>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4"/>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4"/>
          <p:cNvSpPr txBox="1">
            <a:spLocks noGrp="1"/>
          </p:cNvSpPr>
          <p:nvPr>
            <p:ph type="title"/>
          </p:nvPr>
        </p:nvSpPr>
        <p:spPr>
          <a:xfrm>
            <a:off x="669222" y="753228"/>
            <a:ext cx="9624960" cy="108093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3600"/>
              <a:buFont typeface="Trebuchet MS"/>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46" name="Google Shape;146;p14"/>
          <p:cNvSpPr txBox="1">
            <a:spLocks noGrp="1"/>
          </p:cNvSpPr>
          <p:nvPr>
            <p:ph type="body" idx="1"/>
          </p:nvPr>
        </p:nvSpPr>
        <p:spPr>
          <a:xfrm>
            <a:off x="660946" y="2336873"/>
            <a:ext cx="3070034" cy="57626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9pPr>
          </a:lstStyle>
          <a:p>
            <a:endParaRPr dirty="0"/>
          </a:p>
        </p:txBody>
      </p:sp>
      <p:sp>
        <p:nvSpPr>
          <p:cNvPr id="147" name="Google Shape;147;p14"/>
          <p:cNvSpPr txBox="1">
            <a:spLocks noGrp="1"/>
          </p:cNvSpPr>
          <p:nvPr>
            <p:ph type="body" idx="2"/>
          </p:nvPr>
        </p:nvSpPr>
        <p:spPr>
          <a:xfrm>
            <a:off x="680322" y="3022673"/>
            <a:ext cx="3049702" cy="2913513"/>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9pPr>
          </a:lstStyle>
          <a:p>
            <a:endParaRPr dirty="0"/>
          </a:p>
        </p:txBody>
      </p:sp>
      <p:sp>
        <p:nvSpPr>
          <p:cNvPr id="148" name="Google Shape;148;p14"/>
          <p:cNvSpPr txBox="1">
            <a:spLocks noGrp="1"/>
          </p:cNvSpPr>
          <p:nvPr>
            <p:ph type="body" idx="3"/>
          </p:nvPr>
        </p:nvSpPr>
        <p:spPr>
          <a:xfrm>
            <a:off x="3956025" y="2336873"/>
            <a:ext cx="3063240" cy="57626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9pPr>
          </a:lstStyle>
          <a:p>
            <a:endParaRPr dirty="0"/>
          </a:p>
        </p:txBody>
      </p:sp>
      <p:sp>
        <p:nvSpPr>
          <p:cNvPr id="149" name="Google Shape;149;p14"/>
          <p:cNvSpPr txBox="1">
            <a:spLocks noGrp="1"/>
          </p:cNvSpPr>
          <p:nvPr>
            <p:ph type="body" idx="4"/>
          </p:nvPr>
        </p:nvSpPr>
        <p:spPr>
          <a:xfrm>
            <a:off x="3945470" y="3022673"/>
            <a:ext cx="3063240" cy="2913513"/>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9pPr>
          </a:lstStyle>
          <a:p>
            <a:endParaRPr dirty="0"/>
          </a:p>
        </p:txBody>
      </p:sp>
      <p:sp>
        <p:nvSpPr>
          <p:cNvPr id="150" name="Google Shape;150;p14"/>
          <p:cNvSpPr txBox="1">
            <a:spLocks noGrp="1"/>
          </p:cNvSpPr>
          <p:nvPr>
            <p:ph type="body" idx="5"/>
          </p:nvPr>
        </p:nvSpPr>
        <p:spPr>
          <a:xfrm>
            <a:off x="7224156" y="2336873"/>
            <a:ext cx="3070025" cy="57626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9pPr>
          </a:lstStyle>
          <a:p>
            <a:endParaRPr dirty="0"/>
          </a:p>
        </p:txBody>
      </p:sp>
      <p:sp>
        <p:nvSpPr>
          <p:cNvPr id="151" name="Google Shape;151;p14"/>
          <p:cNvSpPr txBox="1">
            <a:spLocks noGrp="1"/>
          </p:cNvSpPr>
          <p:nvPr>
            <p:ph type="body" idx="6"/>
          </p:nvPr>
        </p:nvSpPr>
        <p:spPr>
          <a:xfrm>
            <a:off x="7224156" y="3022673"/>
            <a:ext cx="3070025" cy="2913513"/>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9pPr>
          </a:lstStyle>
          <a:p>
            <a:endParaRPr dirty="0"/>
          </a:p>
        </p:txBody>
      </p:sp>
      <p:sp>
        <p:nvSpPr>
          <p:cNvPr id="152" name="Google Shape;152;p14"/>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153" name="Google Shape;153;p14"/>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154" name="Google Shape;154;p14"/>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0" marR="0" lvl="1"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55"/>
        <p:cNvGrpSpPr/>
        <p:nvPr/>
      </p:nvGrpSpPr>
      <p:grpSpPr>
        <a:xfrm>
          <a:off x="0" y="0"/>
          <a:ext cx="0" cy="0"/>
          <a:chOff x="0" y="0"/>
          <a:chExt cx="0" cy="0"/>
        </a:xfrm>
      </p:grpSpPr>
      <p:pic>
        <p:nvPicPr>
          <p:cNvPr id="156" name="Google Shape;156;p15"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57" name="Google Shape;157;p15"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158" name="Google Shape;158;p15"/>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5"/>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5"/>
          <p:cNvSpPr txBox="1">
            <a:spLocks noGrp="1"/>
          </p:cNvSpPr>
          <p:nvPr>
            <p:ph type="title"/>
          </p:nvPr>
        </p:nvSpPr>
        <p:spPr>
          <a:xfrm>
            <a:off x="680322" y="753228"/>
            <a:ext cx="9613860" cy="108093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3600"/>
              <a:buFont typeface="Trebuchet MS"/>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61" name="Google Shape;161;p15"/>
          <p:cNvSpPr txBox="1">
            <a:spLocks noGrp="1"/>
          </p:cNvSpPr>
          <p:nvPr>
            <p:ph type="body" idx="1"/>
          </p:nvPr>
        </p:nvSpPr>
        <p:spPr>
          <a:xfrm>
            <a:off x="680318" y="4297503"/>
            <a:ext cx="3049705" cy="57626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9pPr>
          </a:lstStyle>
          <a:p>
            <a:endParaRPr dirty="0"/>
          </a:p>
        </p:txBody>
      </p:sp>
      <p:sp>
        <p:nvSpPr>
          <p:cNvPr id="162" name="Google Shape;162;p15"/>
          <p:cNvSpPr>
            <a:spLocks noGrp="1"/>
          </p:cNvSpPr>
          <p:nvPr>
            <p:ph type="pic" idx="2"/>
          </p:nvPr>
        </p:nvSpPr>
        <p:spPr>
          <a:xfrm>
            <a:off x="680318" y="2336873"/>
            <a:ext cx="3049705" cy="1524000"/>
          </a:xfrm>
          <a:prstGeom prst="roundRect">
            <a:avLst>
              <a:gd name="adj" fmla="val 0"/>
            </a:avLst>
          </a:prstGeom>
          <a:noFill/>
          <a:ln>
            <a:noFill/>
          </a:ln>
          <a:effectLst>
            <a:outerShdw blurRad="50800" dist="50800" dir="5400000" algn="tl" rotWithShape="0">
              <a:srgbClr val="000000">
                <a:alpha val="42352"/>
              </a:srgbClr>
            </a:outerShdw>
          </a:effectLst>
        </p:spPr>
        <p:txBody>
          <a:bodyPr spcFirstLastPara="1" wrap="square" lIns="91425" tIns="45700" rIns="91425" bIns="45700" anchor="t" anchorCtr="0"/>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dirty="0"/>
          </a:p>
        </p:txBody>
      </p:sp>
      <p:sp>
        <p:nvSpPr>
          <p:cNvPr id="163" name="Google Shape;163;p15"/>
          <p:cNvSpPr txBox="1">
            <a:spLocks noGrp="1"/>
          </p:cNvSpPr>
          <p:nvPr>
            <p:ph type="body" idx="3"/>
          </p:nvPr>
        </p:nvSpPr>
        <p:spPr>
          <a:xfrm>
            <a:off x="680318" y="4873765"/>
            <a:ext cx="3049705" cy="1062422"/>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9pPr>
          </a:lstStyle>
          <a:p>
            <a:endParaRPr dirty="0"/>
          </a:p>
        </p:txBody>
      </p:sp>
      <p:sp>
        <p:nvSpPr>
          <p:cNvPr id="164" name="Google Shape;164;p15"/>
          <p:cNvSpPr txBox="1">
            <a:spLocks noGrp="1"/>
          </p:cNvSpPr>
          <p:nvPr>
            <p:ph type="body" idx="4"/>
          </p:nvPr>
        </p:nvSpPr>
        <p:spPr>
          <a:xfrm>
            <a:off x="3945471" y="4297503"/>
            <a:ext cx="3063240" cy="57626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9pPr>
          </a:lstStyle>
          <a:p>
            <a:endParaRPr dirty="0"/>
          </a:p>
        </p:txBody>
      </p:sp>
      <p:sp>
        <p:nvSpPr>
          <p:cNvPr id="165" name="Google Shape;165;p15"/>
          <p:cNvSpPr>
            <a:spLocks noGrp="1"/>
          </p:cNvSpPr>
          <p:nvPr>
            <p:ph type="pic" idx="5"/>
          </p:nvPr>
        </p:nvSpPr>
        <p:spPr>
          <a:xfrm>
            <a:off x="3945470" y="2336873"/>
            <a:ext cx="3063240" cy="1524000"/>
          </a:xfrm>
          <a:prstGeom prst="roundRect">
            <a:avLst>
              <a:gd name="adj" fmla="val 0"/>
            </a:avLst>
          </a:prstGeom>
          <a:noFill/>
          <a:ln>
            <a:noFill/>
          </a:ln>
          <a:effectLst>
            <a:outerShdw blurRad="50800" dist="50800" dir="5400000" algn="tl" rotWithShape="0">
              <a:srgbClr val="000000">
                <a:alpha val="42352"/>
              </a:srgbClr>
            </a:outerShdw>
          </a:effectLst>
        </p:spPr>
        <p:txBody>
          <a:bodyPr spcFirstLastPara="1" wrap="square" lIns="91425" tIns="45700" rIns="91425" bIns="45700" anchor="t" anchorCtr="0"/>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dirty="0"/>
          </a:p>
        </p:txBody>
      </p:sp>
      <p:sp>
        <p:nvSpPr>
          <p:cNvPr id="166" name="Google Shape;166;p15"/>
          <p:cNvSpPr txBox="1">
            <a:spLocks noGrp="1"/>
          </p:cNvSpPr>
          <p:nvPr>
            <p:ph type="body" idx="6"/>
          </p:nvPr>
        </p:nvSpPr>
        <p:spPr>
          <a:xfrm>
            <a:off x="3944117" y="4873764"/>
            <a:ext cx="3067297" cy="1062422"/>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9pPr>
          </a:lstStyle>
          <a:p>
            <a:endParaRPr dirty="0"/>
          </a:p>
        </p:txBody>
      </p:sp>
      <p:sp>
        <p:nvSpPr>
          <p:cNvPr id="167" name="Google Shape;167;p15"/>
          <p:cNvSpPr txBox="1">
            <a:spLocks noGrp="1"/>
          </p:cNvSpPr>
          <p:nvPr>
            <p:ph type="body" idx="7"/>
          </p:nvPr>
        </p:nvSpPr>
        <p:spPr>
          <a:xfrm>
            <a:off x="7230678" y="4297503"/>
            <a:ext cx="3063505" cy="57626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9pPr>
          </a:lstStyle>
          <a:p>
            <a:endParaRPr dirty="0"/>
          </a:p>
        </p:txBody>
      </p:sp>
      <p:sp>
        <p:nvSpPr>
          <p:cNvPr id="168" name="Google Shape;168;p15"/>
          <p:cNvSpPr>
            <a:spLocks noGrp="1"/>
          </p:cNvSpPr>
          <p:nvPr>
            <p:ph type="pic" idx="8"/>
          </p:nvPr>
        </p:nvSpPr>
        <p:spPr>
          <a:xfrm>
            <a:off x="7230677" y="2336873"/>
            <a:ext cx="3063505" cy="1524000"/>
          </a:xfrm>
          <a:prstGeom prst="roundRect">
            <a:avLst>
              <a:gd name="adj" fmla="val 0"/>
            </a:avLst>
          </a:prstGeom>
          <a:noFill/>
          <a:ln>
            <a:noFill/>
          </a:ln>
          <a:effectLst>
            <a:outerShdw blurRad="50800" dist="50800" dir="5400000" algn="tl" rotWithShape="0">
              <a:srgbClr val="000000">
                <a:alpha val="42352"/>
              </a:srgbClr>
            </a:outerShdw>
          </a:effectLst>
        </p:spPr>
        <p:txBody>
          <a:bodyPr spcFirstLastPara="1" wrap="square" lIns="91425" tIns="45700" rIns="91425" bIns="45700" anchor="t" anchorCtr="0"/>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dirty="0"/>
          </a:p>
        </p:txBody>
      </p:sp>
      <p:sp>
        <p:nvSpPr>
          <p:cNvPr id="169" name="Google Shape;169;p15"/>
          <p:cNvSpPr txBox="1">
            <a:spLocks noGrp="1"/>
          </p:cNvSpPr>
          <p:nvPr>
            <p:ph type="body" idx="9"/>
          </p:nvPr>
        </p:nvSpPr>
        <p:spPr>
          <a:xfrm>
            <a:off x="7230553" y="4873762"/>
            <a:ext cx="3067563" cy="1062422"/>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Trebuchet MS"/>
                <a:ea typeface="Trebuchet MS"/>
                <a:cs typeface="Trebuchet MS"/>
                <a:sym typeface="Trebuchet MS"/>
              </a:defRPr>
            </a:lvl9pPr>
          </a:lstStyle>
          <a:p>
            <a:endParaRPr dirty="0"/>
          </a:p>
        </p:txBody>
      </p:sp>
      <p:sp>
        <p:nvSpPr>
          <p:cNvPr id="170" name="Google Shape;170;p15"/>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171" name="Google Shape;171;p15"/>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172" name="Google Shape;172;p15"/>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0" marR="0" lvl="1"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3"/>
        <p:cNvGrpSpPr/>
        <p:nvPr/>
      </p:nvGrpSpPr>
      <p:grpSpPr>
        <a:xfrm>
          <a:off x="0" y="0"/>
          <a:ext cx="0" cy="0"/>
          <a:chOff x="0" y="0"/>
          <a:chExt cx="0" cy="0"/>
        </a:xfrm>
      </p:grpSpPr>
      <p:pic>
        <p:nvPicPr>
          <p:cNvPr id="174" name="Google Shape;174;p16"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75" name="Google Shape;175;p16"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176" name="Google Shape;176;p16"/>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6"/>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6"/>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lstStyle>
            <a:lvl1pPr marR="0" lvl="0" algn="r" rtl="0">
              <a:lnSpc>
                <a:spcPct val="90000"/>
              </a:lnSpc>
              <a:spcBef>
                <a:spcPts val="0"/>
              </a:spcBef>
              <a:spcAft>
                <a:spcPts val="0"/>
              </a:spcAft>
              <a:buClr>
                <a:schemeClr val="lt1"/>
              </a:buClr>
              <a:buSzPts val="3600"/>
              <a:buFont typeface="Trebuchet MS"/>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79" name="Google Shape;179;p16"/>
          <p:cNvSpPr txBox="1">
            <a:spLocks noGrp="1"/>
          </p:cNvSpPr>
          <p:nvPr>
            <p:ph type="body" idx="1"/>
          </p:nvPr>
        </p:nvSpPr>
        <p:spPr>
          <a:xfrm rot="5400000">
            <a:off x="3687593" y="-670399"/>
            <a:ext cx="3599316" cy="9613861"/>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6pPr>
            <a:lvl7pPr marL="3200400" marR="0" lvl="6"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7pPr>
            <a:lvl8pPr marL="3657600" marR="0" lvl="7"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8pPr>
            <a:lvl9pPr marL="4114800" marR="0" lvl="8"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9pPr>
          </a:lstStyle>
          <a:p>
            <a:endParaRPr dirty="0"/>
          </a:p>
        </p:txBody>
      </p:sp>
      <p:sp>
        <p:nvSpPr>
          <p:cNvPr id="180" name="Google Shape;180;p16"/>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181" name="Google Shape;181;p16"/>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182" name="Google Shape;182;p16"/>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0" marR="0" lvl="1"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3"/>
        <p:cNvGrpSpPr/>
        <p:nvPr/>
      </p:nvGrpSpPr>
      <p:grpSpPr>
        <a:xfrm>
          <a:off x="0" y="0"/>
          <a:ext cx="0" cy="0"/>
          <a:chOff x="0" y="0"/>
          <a:chExt cx="0" cy="0"/>
        </a:xfrm>
      </p:grpSpPr>
      <p:sp>
        <p:nvSpPr>
          <p:cNvPr id="184" name="Google Shape;184;p17"/>
          <p:cNvSpPr/>
          <p:nvPr/>
        </p:nvSpPr>
        <p:spPr>
          <a:xfrm rot="5400000">
            <a:off x="8116207" y="1869395"/>
            <a:ext cx="5106988"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7"/>
          <p:cNvSpPr/>
          <p:nvPr/>
        </p:nvSpPr>
        <p:spPr>
          <a:xfrm rot="5400000">
            <a:off x="9868202" y="5372403"/>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7"/>
          <p:cNvSpPr txBox="1">
            <a:spLocks noGrp="1"/>
          </p:cNvSpPr>
          <p:nvPr>
            <p:ph type="title"/>
          </p:nvPr>
        </p:nvSpPr>
        <p:spPr>
          <a:xfrm rot="5400000">
            <a:off x="8489252" y="2249576"/>
            <a:ext cx="4353760" cy="107380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3600"/>
              <a:buFont typeface="Trebuchet MS"/>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87" name="Google Shape;187;p17"/>
          <p:cNvSpPr txBox="1">
            <a:spLocks noGrp="1"/>
          </p:cNvSpPr>
          <p:nvPr>
            <p:ph type="body" idx="1"/>
          </p:nvPr>
        </p:nvSpPr>
        <p:spPr>
          <a:xfrm rot="5400000">
            <a:off x="2452029" y="-1162110"/>
            <a:ext cx="5326589" cy="8870004"/>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6pPr>
            <a:lvl7pPr marL="3200400" marR="0" lvl="6"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7pPr>
            <a:lvl8pPr marL="3657600" marR="0" lvl="7"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8pPr>
            <a:lvl9pPr marL="4114800" marR="0" lvl="8"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9pPr>
          </a:lstStyle>
          <a:p>
            <a:endParaRPr dirty="0"/>
          </a:p>
        </p:txBody>
      </p:sp>
      <p:sp>
        <p:nvSpPr>
          <p:cNvPr id="188" name="Google Shape;188;p17"/>
          <p:cNvSpPr txBox="1">
            <a:spLocks noGrp="1"/>
          </p:cNvSpPr>
          <p:nvPr>
            <p:ph type="dt" idx="10"/>
          </p:nvPr>
        </p:nvSpPr>
        <p:spPr>
          <a:xfrm>
            <a:off x="6807126" y="5936187"/>
            <a:ext cx="27432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189" name="Google Shape;189;p17"/>
          <p:cNvSpPr txBox="1">
            <a:spLocks noGrp="1"/>
          </p:cNvSpPr>
          <p:nvPr>
            <p:ph type="ftr" idx="11"/>
          </p:nvPr>
        </p:nvSpPr>
        <p:spPr>
          <a:xfrm>
            <a:off x="680321" y="5936188"/>
            <a:ext cx="6126805"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190" name="Google Shape;190;p17"/>
          <p:cNvSpPr txBox="1">
            <a:spLocks noGrp="1"/>
          </p:cNvSpPr>
          <p:nvPr>
            <p:ph type="sldNum" idx="12"/>
          </p:nvPr>
        </p:nvSpPr>
        <p:spPr>
          <a:xfrm>
            <a:off x="10097550" y="5398633"/>
            <a:ext cx="1154151" cy="1090789"/>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0" marR="0" lvl="1" indent="0" algn="ctr"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1"/>
        <p:cNvGrpSpPr/>
        <p:nvPr/>
      </p:nvGrpSpPr>
      <p:grpSpPr>
        <a:xfrm>
          <a:off x="0" y="0"/>
          <a:ext cx="0" cy="0"/>
          <a:chOff x="0" y="0"/>
          <a:chExt cx="0" cy="0"/>
        </a:xfrm>
      </p:grpSpPr>
      <p:sp>
        <p:nvSpPr>
          <p:cNvPr id="192" name="Google Shape;192;p18"/>
          <p:cNvSpPr txBox="1">
            <a:spLocks noGrp="1"/>
          </p:cNvSpPr>
          <p:nvPr>
            <p:ph type="body" idx="1"/>
          </p:nvPr>
        </p:nvSpPr>
        <p:spPr>
          <a:xfrm>
            <a:off x="415600" y="5649100"/>
            <a:ext cx="7998400" cy="798400"/>
          </a:xfrm>
          <a:prstGeom prst="rect">
            <a:avLst/>
          </a:prstGeom>
        </p:spPr>
        <p:txBody>
          <a:bodyPr spcFirstLastPara="1" wrap="square" lIns="121900" tIns="121900" rIns="121900" bIns="121900" anchor="ctr" anchorCtr="0"/>
          <a:lstStyle>
            <a:lvl1pPr marL="457200" lvl="0" indent="-228600">
              <a:lnSpc>
                <a:spcPct val="100000"/>
              </a:lnSpc>
              <a:spcBef>
                <a:spcPts val="1000"/>
              </a:spcBef>
              <a:spcAft>
                <a:spcPts val="0"/>
              </a:spcAft>
              <a:buSzPts val="2800"/>
              <a:buNone/>
              <a:defRPr sz="2800" b="0" i="0">
                <a:latin typeface="Open Sans" panose="020B0606030504020204" pitchFamily="34" charset="0"/>
                <a:ea typeface="Open Sans" panose="020B0606030504020204" pitchFamily="34" charset="0"/>
                <a:cs typeface="Open Sans" panose="020B0606030504020204" pitchFamily="34" charset="0"/>
              </a:defRPr>
            </a:lvl1pPr>
          </a:lstStyle>
          <a:p>
            <a:endParaRPr dirty="0"/>
          </a:p>
        </p:txBody>
      </p:sp>
      <p:sp>
        <p:nvSpPr>
          <p:cNvPr id="193" name="Google Shape;193;p18"/>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sz="1900" b="0" i="0">
                <a:latin typeface="Open Sans" panose="020B0606030504020204" pitchFamily="34" charset="0"/>
                <a:ea typeface="Open Sans" panose="020B0606030504020204" pitchFamily="34" charset="0"/>
                <a:cs typeface="Open Sans" panose="020B0606030504020204" pitchFamily="34" charset="0"/>
              </a:defRPr>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fld id="{00000000-1234-1234-1234-123412341234}"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4"/>
        <p:cNvGrpSpPr/>
        <p:nvPr/>
      </p:nvGrpSpPr>
      <p:grpSpPr>
        <a:xfrm>
          <a:off x="0" y="0"/>
          <a:ext cx="0" cy="0"/>
          <a:chOff x="0" y="0"/>
          <a:chExt cx="0" cy="0"/>
        </a:xfrm>
      </p:grpSpPr>
      <p:sp>
        <p:nvSpPr>
          <p:cNvPr id="195" name="Google Shape;195;p19"/>
          <p:cNvSpPr txBox="1">
            <a:spLocks noGrp="1"/>
          </p:cNvSpPr>
          <p:nvPr>
            <p:ph type="title"/>
          </p:nvPr>
        </p:nvSpPr>
        <p:spPr>
          <a:xfrm>
            <a:off x="415600" y="593367"/>
            <a:ext cx="11360800" cy="763600"/>
          </a:xfrm>
          <a:prstGeom prst="rect">
            <a:avLst/>
          </a:prstGeom>
        </p:spPr>
        <p:txBody>
          <a:bodyPr spcFirstLastPara="1" wrap="square" lIns="121900" tIns="121900" rIns="121900" bIns="121900" anchor="ctr" anchorCtr="0"/>
          <a:lstStyle>
            <a:lvl1pPr lvl="0">
              <a:spcBef>
                <a:spcPts val="0"/>
              </a:spcBef>
              <a:spcAft>
                <a:spcPts val="0"/>
              </a:spcAft>
              <a:buSzPts val="1900"/>
              <a:buNone/>
              <a:defRPr sz="1900" b="0" i="0">
                <a:latin typeface="Open Sans" panose="020B0606030504020204" pitchFamily="34" charset="0"/>
                <a:ea typeface="Open Sans" panose="020B0606030504020204" pitchFamily="34" charset="0"/>
                <a:cs typeface="Open Sans" panose="020B0606030504020204" pitchFamily="34" charset="0"/>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a:endParaRPr dirty="0"/>
          </a:p>
        </p:txBody>
      </p:sp>
      <p:sp>
        <p:nvSpPr>
          <p:cNvPr id="196" name="Google Shape;196;p19"/>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lstStyle>
            <a:lvl1pPr marL="457200" lvl="0" indent="-349250">
              <a:spcBef>
                <a:spcPts val="1000"/>
              </a:spcBef>
              <a:spcAft>
                <a:spcPts val="0"/>
              </a:spcAft>
              <a:buSzPts val="1900"/>
              <a:buChar char="•"/>
              <a:defRPr sz="1900" b="0" i="0">
                <a:latin typeface="Open Sans" panose="020B0606030504020204" pitchFamily="34" charset="0"/>
                <a:ea typeface="Open Sans" panose="020B0606030504020204" pitchFamily="34" charset="0"/>
                <a:cs typeface="Open Sans" panose="020B0606030504020204" pitchFamily="34" charset="0"/>
              </a:defRPr>
            </a:lvl1pPr>
            <a:lvl2pPr marL="914400" lvl="1" indent="-349250">
              <a:spcBef>
                <a:spcPts val="500"/>
              </a:spcBef>
              <a:spcAft>
                <a:spcPts val="0"/>
              </a:spcAft>
              <a:buSzPts val="1900"/>
              <a:buChar char="•"/>
              <a:defRPr sz="1900"/>
            </a:lvl2pPr>
            <a:lvl3pPr marL="1371600" lvl="2" indent="-349250">
              <a:spcBef>
                <a:spcPts val="500"/>
              </a:spcBef>
              <a:spcAft>
                <a:spcPts val="0"/>
              </a:spcAft>
              <a:buSzPts val="1900"/>
              <a:buChar char="•"/>
              <a:defRPr sz="1900"/>
            </a:lvl3pPr>
            <a:lvl4pPr marL="1828800" lvl="3" indent="-349250">
              <a:spcBef>
                <a:spcPts val="500"/>
              </a:spcBef>
              <a:spcAft>
                <a:spcPts val="0"/>
              </a:spcAft>
              <a:buSzPts val="1900"/>
              <a:buChar char="•"/>
              <a:defRPr sz="1900"/>
            </a:lvl4pPr>
            <a:lvl5pPr marL="2286000" lvl="4" indent="-349250">
              <a:spcBef>
                <a:spcPts val="500"/>
              </a:spcBef>
              <a:spcAft>
                <a:spcPts val="0"/>
              </a:spcAft>
              <a:buSzPts val="1900"/>
              <a:buChar char="•"/>
              <a:defRPr sz="1900"/>
            </a:lvl5pPr>
            <a:lvl6pPr marL="2743200" lvl="5" indent="-349250">
              <a:spcBef>
                <a:spcPts val="500"/>
              </a:spcBef>
              <a:spcAft>
                <a:spcPts val="0"/>
              </a:spcAft>
              <a:buSzPts val="1900"/>
              <a:buChar char="•"/>
              <a:defRPr sz="1900"/>
            </a:lvl6pPr>
            <a:lvl7pPr marL="3200400" lvl="6" indent="-349250">
              <a:spcBef>
                <a:spcPts val="500"/>
              </a:spcBef>
              <a:spcAft>
                <a:spcPts val="0"/>
              </a:spcAft>
              <a:buSzPts val="1900"/>
              <a:buChar char="•"/>
              <a:defRPr sz="1900"/>
            </a:lvl7pPr>
            <a:lvl8pPr marL="3657600" lvl="7" indent="-349250">
              <a:spcBef>
                <a:spcPts val="500"/>
              </a:spcBef>
              <a:spcAft>
                <a:spcPts val="0"/>
              </a:spcAft>
              <a:buSzPts val="1900"/>
              <a:buChar char="•"/>
              <a:defRPr sz="1900"/>
            </a:lvl8pPr>
            <a:lvl9pPr marL="4114800" lvl="8" indent="-349250">
              <a:spcBef>
                <a:spcPts val="500"/>
              </a:spcBef>
              <a:spcAft>
                <a:spcPts val="0"/>
              </a:spcAft>
              <a:buSzPts val="1900"/>
              <a:buChar char="•"/>
              <a:defRPr sz="1900"/>
            </a:lvl9pPr>
          </a:lstStyle>
          <a:p>
            <a:endParaRPr dirty="0"/>
          </a:p>
        </p:txBody>
      </p:sp>
      <p:sp>
        <p:nvSpPr>
          <p:cNvPr id="197" name="Google Shape;197;p19"/>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sz="1900" b="0" i="0">
                <a:latin typeface="Open Sans" panose="020B0606030504020204" pitchFamily="34" charset="0"/>
                <a:ea typeface="Open Sans" panose="020B0606030504020204" pitchFamily="34" charset="0"/>
                <a:cs typeface="Open Sans" panose="020B0606030504020204" pitchFamily="34" charset="0"/>
              </a:defRPr>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fld id="{00000000-1234-1234-1234-123412341234}"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8"/>
        <p:cNvGrpSpPr/>
        <p:nvPr/>
      </p:nvGrpSpPr>
      <p:grpSpPr>
        <a:xfrm>
          <a:off x="0" y="0"/>
          <a:ext cx="0" cy="0"/>
          <a:chOff x="0" y="0"/>
          <a:chExt cx="0" cy="0"/>
        </a:xfrm>
      </p:grpSpPr>
      <p:sp>
        <p:nvSpPr>
          <p:cNvPr id="199" name="Google Shape;199;p20"/>
          <p:cNvSpPr txBox="1">
            <a:spLocks noGrp="1"/>
          </p:cNvSpPr>
          <p:nvPr>
            <p:ph type="title"/>
          </p:nvPr>
        </p:nvSpPr>
        <p:spPr>
          <a:xfrm>
            <a:off x="415600" y="593367"/>
            <a:ext cx="11360800" cy="763600"/>
          </a:xfrm>
          <a:prstGeom prst="rect">
            <a:avLst/>
          </a:prstGeom>
        </p:spPr>
        <p:txBody>
          <a:bodyPr spcFirstLastPara="1" wrap="square" lIns="121900" tIns="121900" rIns="121900" bIns="121900" anchor="ctr" anchorCtr="0"/>
          <a:lstStyle>
            <a:lvl1pPr lvl="0">
              <a:spcBef>
                <a:spcPts val="0"/>
              </a:spcBef>
              <a:spcAft>
                <a:spcPts val="0"/>
              </a:spcAft>
              <a:buSzPts val="1900"/>
              <a:buNone/>
              <a:defRPr sz="1900" b="0" i="0">
                <a:latin typeface="Open Sans" panose="020B0606030504020204" pitchFamily="34" charset="0"/>
                <a:ea typeface="Open Sans" panose="020B0606030504020204" pitchFamily="34" charset="0"/>
                <a:cs typeface="Open Sans" panose="020B0606030504020204" pitchFamily="34" charset="0"/>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a:endParaRPr dirty="0"/>
          </a:p>
        </p:txBody>
      </p:sp>
      <p:sp>
        <p:nvSpPr>
          <p:cNvPr id="200" name="Google Shape;200;p20"/>
          <p:cNvSpPr txBox="1">
            <a:spLocks noGrp="1"/>
          </p:cNvSpPr>
          <p:nvPr>
            <p:ph type="body" idx="1"/>
          </p:nvPr>
        </p:nvSpPr>
        <p:spPr>
          <a:xfrm>
            <a:off x="415600" y="1536633"/>
            <a:ext cx="5333200" cy="4555200"/>
          </a:xfrm>
          <a:prstGeom prst="rect">
            <a:avLst/>
          </a:prstGeom>
        </p:spPr>
        <p:txBody>
          <a:bodyPr spcFirstLastPara="1" wrap="square" lIns="121900" tIns="121900" rIns="121900" bIns="121900" anchor="t" anchorCtr="0"/>
          <a:lstStyle>
            <a:lvl1pPr marL="457200" lvl="0" indent="-349250">
              <a:spcBef>
                <a:spcPts val="1000"/>
              </a:spcBef>
              <a:spcAft>
                <a:spcPts val="0"/>
              </a:spcAft>
              <a:buSzPts val="1900"/>
              <a:buChar char="•"/>
              <a:defRPr sz="1900" b="0" i="0">
                <a:latin typeface="Open Sans" panose="020B0606030504020204" pitchFamily="34" charset="0"/>
                <a:ea typeface="Open Sans" panose="020B0606030504020204" pitchFamily="34" charset="0"/>
                <a:cs typeface="Open Sans" panose="020B0606030504020204" pitchFamily="34" charset="0"/>
              </a:defRPr>
            </a:lvl1pPr>
            <a:lvl2pPr marL="914400" lvl="1" indent="-330200">
              <a:spcBef>
                <a:spcPts val="500"/>
              </a:spcBef>
              <a:spcAft>
                <a:spcPts val="0"/>
              </a:spcAft>
              <a:buSzPts val="1600"/>
              <a:buChar char="•"/>
              <a:defRPr sz="1600"/>
            </a:lvl2pPr>
            <a:lvl3pPr marL="1371600" lvl="2" indent="-330200">
              <a:spcBef>
                <a:spcPts val="500"/>
              </a:spcBef>
              <a:spcAft>
                <a:spcPts val="0"/>
              </a:spcAft>
              <a:buSzPts val="1600"/>
              <a:buChar char="•"/>
              <a:defRPr sz="1600"/>
            </a:lvl3pPr>
            <a:lvl4pPr marL="1828800" lvl="3" indent="-330200">
              <a:spcBef>
                <a:spcPts val="500"/>
              </a:spcBef>
              <a:spcAft>
                <a:spcPts val="0"/>
              </a:spcAft>
              <a:buSzPts val="1600"/>
              <a:buChar char="•"/>
              <a:defRPr sz="1600"/>
            </a:lvl4pPr>
            <a:lvl5pPr marL="2286000" lvl="4" indent="-330200">
              <a:spcBef>
                <a:spcPts val="500"/>
              </a:spcBef>
              <a:spcAft>
                <a:spcPts val="0"/>
              </a:spcAft>
              <a:buSzPts val="1600"/>
              <a:buChar char="•"/>
              <a:defRPr sz="1600"/>
            </a:lvl5pPr>
            <a:lvl6pPr marL="2743200" lvl="5" indent="-330200">
              <a:spcBef>
                <a:spcPts val="500"/>
              </a:spcBef>
              <a:spcAft>
                <a:spcPts val="0"/>
              </a:spcAft>
              <a:buSzPts val="1600"/>
              <a:buChar char="•"/>
              <a:defRPr sz="1600"/>
            </a:lvl6pPr>
            <a:lvl7pPr marL="3200400" lvl="6" indent="-330200">
              <a:spcBef>
                <a:spcPts val="500"/>
              </a:spcBef>
              <a:spcAft>
                <a:spcPts val="0"/>
              </a:spcAft>
              <a:buSzPts val="1600"/>
              <a:buChar char="•"/>
              <a:defRPr sz="1600"/>
            </a:lvl7pPr>
            <a:lvl8pPr marL="3657600" lvl="7" indent="-330200">
              <a:spcBef>
                <a:spcPts val="500"/>
              </a:spcBef>
              <a:spcAft>
                <a:spcPts val="0"/>
              </a:spcAft>
              <a:buSzPts val="1600"/>
              <a:buChar char="•"/>
              <a:defRPr sz="1600"/>
            </a:lvl8pPr>
            <a:lvl9pPr marL="4114800" lvl="8" indent="-330200">
              <a:spcBef>
                <a:spcPts val="500"/>
              </a:spcBef>
              <a:spcAft>
                <a:spcPts val="0"/>
              </a:spcAft>
              <a:buSzPts val="1600"/>
              <a:buChar char="•"/>
              <a:defRPr sz="1600"/>
            </a:lvl9pPr>
          </a:lstStyle>
          <a:p>
            <a:endParaRPr dirty="0"/>
          </a:p>
        </p:txBody>
      </p:sp>
      <p:sp>
        <p:nvSpPr>
          <p:cNvPr id="201" name="Google Shape;201;p20"/>
          <p:cNvSpPr txBox="1">
            <a:spLocks noGrp="1"/>
          </p:cNvSpPr>
          <p:nvPr>
            <p:ph type="body" idx="2"/>
          </p:nvPr>
        </p:nvSpPr>
        <p:spPr>
          <a:xfrm>
            <a:off x="6443200" y="1536633"/>
            <a:ext cx="5333200" cy="4555200"/>
          </a:xfrm>
          <a:prstGeom prst="rect">
            <a:avLst/>
          </a:prstGeom>
        </p:spPr>
        <p:txBody>
          <a:bodyPr spcFirstLastPara="1" wrap="square" lIns="121900" tIns="121900" rIns="121900" bIns="121900" anchor="t" anchorCtr="0"/>
          <a:lstStyle>
            <a:lvl1pPr marL="457200" lvl="0" indent="-349250">
              <a:spcBef>
                <a:spcPts val="1000"/>
              </a:spcBef>
              <a:spcAft>
                <a:spcPts val="0"/>
              </a:spcAft>
              <a:buSzPts val="1900"/>
              <a:buChar char="•"/>
              <a:defRPr sz="1900" b="0" i="0">
                <a:latin typeface="Open Sans" panose="020B0606030504020204" pitchFamily="34" charset="0"/>
                <a:ea typeface="Open Sans" panose="020B0606030504020204" pitchFamily="34" charset="0"/>
                <a:cs typeface="Open Sans" panose="020B0606030504020204" pitchFamily="34" charset="0"/>
              </a:defRPr>
            </a:lvl1pPr>
            <a:lvl2pPr marL="914400" lvl="1" indent="-330200">
              <a:spcBef>
                <a:spcPts val="500"/>
              </a:spcBef>
              <a:spcAft>
                <a:spcPts val="0"/>
              </a:spcAft>
              <a:buSzPts val="1600"/>
              <a:buChar char="•"/>
              <a:defRPr sz="1600"/>
            </a:lvl2pPr>
            <a:lvl3pPr marL="1371600" lvl="2" indent="-330200">
              <a:spcBef>
                <a:spcPts val="500"/>
              </a:spcBef>
              <a:spcAft>
                <a:spcPts val="0"/>
              </a:spcAft>
              <a:buSzPts val="1600"/>
              <a:buChar char="•"/>
              <a:defRPr sz="1600"/>
            </a:lvl3pPr>
            <a:lvl4pPr marL="1828800" lvl="3" indent="-330200">
              <a:spcBef>
                <a:spcPts val="500"/>
              </a:spcBef>
              <a:spcAft>
                <a:spcPts val="0"/>
              </a:spcAft>
              <a:buSzPts val="1600"/>
              <a:buChar char="•"/>
              <a:defRPr sz="1600"/>
            </a:lvl4pPr>
            <a:lvl5pPr marL="2286000" lvl="4" indent="-330200">
              <a:spcBef>
                <a:spcPts val="500"/>
              </a:spcBef>
              <a:spcAft>
                <a:spcPts val="0"/>
              </a:spcAft>
              <a:buSzPts val="1600"/>
              <a:buChar char="•"/>
              <a:defRPr sz="1600"/>
            </a:lvl5pPr>
            <a:lvl6pPr marL="2743200" lvl="5" indent="-330200">
              <a:spcBef>
                <a:spcPts val="500"/>
              </a:spcBef>
              <a:spcAft>
                <a:spcPts val="0"/>
              </a:spcAft>
              <a:buSzPts val="1600"/>
              <a:buChar char="•"/>
              <a:defRPr sz="1600"/>
            </a:lvl6pPr>
            <a:lvl7pPr marL="3200400" lvl="6" indent="-330200">
              <a:spcBef>
                <a:spcPts val="500"/>
              </a:spcBef>
              <a:spcAft>
                <a:spcPts val="0"/>
              </a:spcAft>
              <a:buSzPts val="1600"/>
              <a:buChar char="•"/>
              <a:defRPr sz="1600"/>
            </a:lvl7pPr>
            <a:lvl8pPr marL="3657600" lvl="7" indent="-330200">
              <a:spcBef>
                <a:spcPts val="500"/>
              </a:spcBef>
              <a:spcAft>
                <a:spcPts val="0"/>
              </a:spcAft>
              <a:buSzPts val="1600"/>
              <a:buChar char="•"/>
              <a:defRPr sz="1600"/>
            </a:lvl8pPr>
            <a:lvl9pPr marL="4114800" lvl="8" indent="-330200">
              <a:spcBef>
                <a:spcPts val="500"/>
              </a:spcBef>
              <a:spcAft>
                <a:spcPts val="0"/>
              </a:spcAft>
              <a:buSzPts val="1600"/>
              <a:buChar char="•"/>
              <a:defRPr sz="1600"/>
            </a:lvl9pPr>
          </a:lstStyle>
          <a:p>
            <a:endParaRPr dirty="0"/>
          </a:p>
        </p:txBody>
      </p:sp>
      <p:sp>
        <p:nvSpPr>
          <p:cNvPr id="202" name="Google Shape;202;p20"/>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sz="1900" b="0" i="0">
                <a:latin typeface="Open Sans" panose="020B0606030504020204" pitchFamily="34" charset="0"/>
                <a:ea typeface="Open Sans" panose="020B0606030504020204" pitchFamily="34" charset="0"/>
                <a:cs typeface="Open Sans" panose="020B0606030504020204" pitchFamily="34" charset="0"/>
              </a:defRPr>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pic>
        <p:nvPicPr>
          <p:cNvPr id="27" name="Google Shape;27;p3"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28" name="Google Shape;28;p3"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29" name="Google Shape;29;p3"/>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3600"/>
              <a:buFont typeface="Trebuchet MS"/>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32" name="Google Shape;32;p3"/>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6pPr>
            <a:lvl7pPr marL="3200400" marR="0" lvl="6"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7pPr>
            <a:lvl8pPr marL="3657600" marR="0" lvl="7"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8pPr>
            <a:lvl9pPr marL="4114800" marR="0" lvl="8"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9pPr>
          </a:lstStyle>
          <a:p>
            <a:endParaRPr dirty="0"/>
          </a:p>
        </p:txBody>
      </p:sp>
      <p:sp>
        <p:nvSpPr>
          <p:cNvPr id="33" name="Google Shape;33;p3"/>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34" name="Google Shape;34;p3"/>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35" name="Google Shape;35;p3"/>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0" marR="0" lvl="1"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36"/>
        <p:cNvGrpSpPr/>
        <p:nvPr/>
      </p:nvGrpSpPr>
      <p:grpSpPr>
        <a:xfrm>
          <a:off x="0" y="0"/>
          <a:ext cx="0" cy="0"/>
          <a:chOff x="0" y="0"/>
          <a:chExt cx="0" cy="0"/>
        </a:xfrm>
      </p:grpSpPr>
      <p:pic>
        <p:nvPicPr>
          <p:cNvPr id="37" name="Google Shape;37;p4"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38" name="Google Shape;38;p4"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39" name="Google Shape;39;p4"/>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4"/>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
          <p:cNvSpPr txBox="1">
            <a:spLocks noGrp="1"/>
          </p:cNvSpPr>
          <p:nvPr>
            <p:ph type="title"/>
          </p:nvPr>
        </p:nvSpPr>
        <p:spPr>
          <a:xfrm>
            <a:off x="680322" y="609597"/>
            <a:ext cx="9613858" cy="359275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3200"/>
              <a:buFont typeface="Trebuchet MS"/>
              <a:buNone/>
              <a:defRPr sz="32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42" name="Google Shape;42;p4"/>
          <p:cNvSpPr txBox="1">
            <a:spLocks noGrp="1"/>
          </p:cNvSpPr>
          <p:nvPr>
            <p:ph type="body" idx="1"/>
          </p:nvPr>
        </p:nvSpPr>
        <p:spPr>
          <a:xfrm>
            <a:off x="680322" y="4711615"/>
            <a:ext cx="9613859" cy="1090789"/>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9pPr>
          </a:lstStyle>
          <a:p>
            <a:endParaRPr dirty="0"/>
          </a:p>
        </p:txBody>
      </p:sp>
      <p:sp>
        <p:nvSpPr>
          <p:cNvPr id="43" name="Google Shape;43;p4"/>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44" name="Google Shape;44;p4"/>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45" name="Google Shape;45;p4"/>
          <p:cNvSpPr txBox="1">
            <a:spLocks noGrp="1"/>
          </p:cNvSpPr>
          <p:nvPr>
            <p:ph type="sldNum" idx="12"/>
          </p:nvPr>
        </p:nvSpPr>
        <p:spPr>
          <a:xfrm>
            <a:off x="10729455" y="4711615"/>
            <a:ext cx="1154151" cy="1090789"/>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0" marR="0" lvl="1"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pic>
        <p:nvPicPr>
          <p:cNvPr id="47" name="Google Shape;47;p5" descr="HD-ShadowShort.png"/>
          <p:cNvPicPr preferRelativeResize="0"/>
          <p:nvPr/>
        </p:nvPicPr>
        <p:blipFill rotWithShape="1">
          <a:blip r:embed="rId2">
            <a:alphaModFix/>
          </a:blip>
          <a:srcRect/>
          <a:stretch/>
        </p:blipFill>
        <p:spPr>
          <a:xfrm>
            <a:off x="10585826" y="1971234"/>
            <a:ext cx="1602997" cy="144270"/>
          </a:xfrm>
          <a:prstGeom prst="rect">
            <a:avLst/>
          </a:prstGeom>
          <a:noFill/>
          <a:ln>
            <a:noFill/>
          </a:ln>
        </p:spPr>
      </p:pic>
      <p:sp>
        <p:nvSpPr>
          <p:cNvPr id="48" name="Google Shape;48;p5"/>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5"/>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50" name="Google Shape;50;p5"/>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51" name="Google Shape;51;p5"/>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0" marR="0" lvl="1"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pic>
        <p:nvPicPr>
          <p:cNvPr id="53" name="Google Shape;53;p6"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54" name="Google Shape;54;p6"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55" name="Google Shape;55;p6"/>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6"/>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6"/>
          <p:cNvSpPr txBox="1">
            <a:spLocks noGrp="1"/>
          </p:cNvSpPr>
          <p:nvPr>
            <p:ph type="title"/>
          </p:nvPr>
        </p:nvSpPr>
        <p:spPr>
          <a:xfrm>
            <a:off x="680323" y="753228"/>
            <a:ext cx="9613857" cy="108093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3600"/>
              <a:buFont typeface="Trebuchet MS"/>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58" name="Google Shape;58;p6"/>
          <p:cNvSpPr>
            <a:spLocks noGrp="1"/>
          </p:cNvSpPr>
          <p:nvPr>
            <p:ph type="pic" idx="2"/>
          </p:nvPr>
        </p:nvSpPr>
        <p:spPr>
          <a:xfrm>
            <a:off x="4868333" y="2336874"/>
            <a:ext cx="5425849" cy="3599312"/>
          </a:xfrm>
          <a:prstGeom prst="rect">
            <a:avLst/>
          </a:prstGeom>
          <a:noFill/>
          <a:ln>
            <a:noFill/>
          </a:ln>
          <a:effectLst>
            <a:outerShdw blurRad="76200" dist="63500" dir="5040000" algn="tl" rotWithShape="0">
              <a:srgbClr val="000000">
                <a:alpha val="40392"/>
              </a:srgbClr>
            </a:outerShdw>
          </a:effectLst>
        </p:spPr>
        <p:txBody>
          <a:bodyPr spcFirstLastPara="1" wrap="square" lIns="91425" tIns="45700" rIns="91425" bIns="45700" anchor="t" anchorCtr="0"/>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Trebuchet MS"/>
                <a:ea typeface="Trebuchet MS"/>
                <a:cs typeface="Trebuchet MS"/>
                <a:sym typeface="Trebuchet MS"/>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Trebuchet MS"/>
                <a:ea typeface="Trebuchet MS"/>
                <a:cs typeface="Trebuchet MS"/>
                <a:sym typeface="Trebuchet MS"/>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9pPr>
          </a:lstStyle>
          <a:p>
            <a:endParaRPr dirty="0"/>
          </a:p>
        </p:txBody>
      </p:sp>
      <p:sp>
        <p:nvSpPr>
          <p:cNvPr id="59" name="Google Shape;59;p6"/>
          <p:cNvSpPr txBox="1">
            <a:spLocks noGrp="1"/>
          </p:cNvSpPr>
          <p:nvPr>
            <p:ph type="body" idx="1"/>
          </p:nvPr>
        </p:nvSpPr>
        <p:spPr>
          <a:xfrm>
            <a:off x="680323" y="2336873"/>
            <a:ext cx="3876256" cy="3599315"/>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Trebuchet MS"/>
                <a:ea typeface="Trebuchet MS"/>
                <a:cs typeface="Trebuchet MS"/>
                <a:sym typeface="Trebuchet MS"/>
              </a:defRPr>
            </a:lvl9pPr>
          </a:lstStyle>
          <a:p>
            <a:endParaRPr dirty="0"/>
          </a:p>
        </p:txBody>
      </p:sp>
      <p:sp>
        <p:nvSpPr>
          <p:cNvPr id="60" name="Google Shape;60;p6"/>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61" name="Google Shape;61;p6"/>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62" name="Google Shape;62;p6"/>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0" marR="0" lvl="1"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pic>
        <p:nvPicPr>
          <p:cNvPr id="64" name="Google Shape;64;p7" descr="HD-ShadowLong.png"/>
          <p:cNvPicPr preferRelativeResize="0"/>
          <p:nvPr/>
        </p:nvPicPr>
        <p:blipFill rotWithShape="1">
          <a:blip r:embed="rId2">
            <a:alphaModFix/>
          </a:blip>
          <a:srcRect/>
          <a:stretch/>
        </p:blipFill>
        <p:spPr>
          <a:xfrm>
            <a:off x="-1" y="4086907"/>
            <a:ext cx="10437812" cy="321164"/>
          </a:xfrm>
          <a:prstGeom prst="rect">
            <a:avLst/>
          </a:prstGeom>
          <a:noFill/>
          <a:ln>
            <a:noFill/>
          </a:ln>
        </p:spPr>
      </p:pic>
      <p:pic>
        <p:nvPicPr>
          <p:cNvPr id="65" name="Google Shape;65;p7" descr="HD-ShadowShort.png"/>
          <p:cNvPicPr preferRelativeResize="0"/>
          <p:nvPr/>
        </p:nvPicPr>
        <p:blipFill rotWithShape="1">
          <a:blip r:embed="rId3">
            <a:alphaModFix/>
          </a:blip>
          <a:srcRect/>
          <a:stretch/>
        </p:blipFill>
        <p:spPr>
          <a:xfrm>
            <a:off x="10585824" y="4087901"/>
            <a:ext cx="1602997" cy="144270"/>
          </a:xfrm>
          <a:prstGeom prst="rect">
            <a:avLst/>
          </a:prstGeom>
          <a:noFill/>
          <a:ln>
            <a:noFill/>
          </a:ln>
        </p:spPr>
      </p:pic>
      <p:sp>
        <p:nvSpPr>
          <p:cNvPr id="66" name="Google Shape;66;p7"/>
          <p:cNvSpPr/>
          <p:nvPr/>
        </p:nvSpPr>
        <p:spPr>
          <a:xfrm>
            <a:off x="-2" y="2726267"/>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7"/>
          <p:cNvSpPr/>
          <p:nvPr/>
        </p:nvSpPr>
        <p:spPr>
          <a:xfrm>
            <a:off x="10585825" y="2726267"/>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7"/>
          <p:cNvSpPr txBox="1">
            <a:spLocks noGrp="1"/>
          </p:cNvSpPr>
          <p:nvPr>
            <p:ph type="title"/>
          </p:nvPr>
        </p:nvSpPr>
        <p:spPr>
          <a:xfrm>
            <a:off x="680322" y="2869895"/>
            <a:ext cx="9613860" cy="1090788"/>
          </a:xfrm>
          <a:prstGeom prst="rect">
            <a:avLst/>
          </a:prstGeom>
          <a:noFill/>
          <a:ln>
            <a:noFill/>
          </a:ln>
        </p:spPr>
        <p:txBody>
          <a:bodyPr spcFirstLastPara="1" wrap="square" lIns="91425" tIns="45700" rIns="91425" bIns="45700" anchor="ctr" anchorCtr="0"/>
          <a:lstStyle>
            <a:lvl1pPr marR="0" lvl="0" algn="r" rtl="0">
              <a:lnSpc>
                <a:spcPct val="90000"/>
              </a:lnSpc>
              <a:spcBef>
                <a:spcPts val="0"/>
              </a:spcBef>
              <a:spcAft>
                <a:spcPts val="0"/>
              </a:spcAft>
              <a:buClr>
                <a:schemeClr val="lt1"/>
              </a:buClr>
              <a:buSzPts val="3600"/>
              <a:buFont typeface="Trebuchet MS"/>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69" name="Google Shape;69;p7"/>
          <p:cNvSpPr txBox="1">
            <a:spLocks noGrp="1"/>
          </p:cNvSpPr>
          <p:nvPr>
            <p:ph type="body" idx="1"/>
          </p:nvPr>
        </p:nvSpPr>
        <p:spPr>
          <a:xfrm>
            <a:off x="680322" y="4232171"/>
            <a:ext cx="9613860" cy="1704017"/>
          </a:xfrm>
          <a:prstGeom prst="rect">
            <a:avLst/>
          </a:prstGeom>
          <a:noFill/>
          <a:ln>
            <a:noFill/>
          </a:ln>
        </p:spPr>
        <p:txBody>
          <a:bodyPr spcFirstLastPara="1" wrap="square" lIns="91425" tIns="45700" rIns="91425" bIns="45700" anchor="t" anchorCtr="0"/>
          <a:lstStyle>
            <a:lvl1pPr marL="457200" marR="0" lvl="0" indent="-228600" algn="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Trebuchet MS"/>
                <a:ea typeface="Trebuchet MS"/>
                <a:cs typeface="Trebuchet MS"/>
                <a:sym typeface="Trebuchet MS"/>
              </a:defRPr>
            </a:lvl9pPr>
          </a:lstStyle>
          <a:p>
            <a:endParaRPr dirty="0"/>
          </a:p>
        </p:txBody>
      </p:sp>
      <p:sp>
        <p:nvSpPr>
          <p:cNvPr id="70" name="Google Shape;70;p7"/>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71" name="Google Shape;71;p7"/>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72" name="Google Shape;72;p7"/>
          <p:cNvSpPr txBox="1">
            <a:spLocks noGrp="1"/>
          </p:cNvSpPr>
          <p:nvPr>
            <p:ph type="sldNum" idx="12"/>
          </p:nvPr>
        </p:nvSpPr>
        <p:spPr>
          <a:xfrm>
            <a:off x="10729455" y="2869895"/>
            <a:ext cx="1154151" cy="1090789"/>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0" marR="0" lvl="1"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3"/>
        <p:cNvGrpSpPr/>
        <p:nvPr/>
      </p:nvGrpSpPr>
      <p:grpSpPr>
        <a:xfrm>
          <a:off x="0" y="0"/>
          <a:ext cx="0" cy="0"/>
          <a:chOff x="0" y="0"/>
          <a:chExt cx="0" cy="0"/>
        </a:xfrm>
      </p:grpSpPr>
      <p:pic>
        <p:nvPicPr>
          <p:cNvPr id="74" name="Google Shape;74;p8"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75" name="Google Shape;75;p8"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76" name="Google Shape;76;p8"/>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8"/>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8"/>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3600"/>
              <a:buFont typeface="Trebuchet MS"/>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79" name="Google Shape;79;p8"/>
          <p:cNvSpPr txBox="1">
            <a:spLocks noGrp="1"/>
          </p:cNvSpPr>
          <p:nvPr>
            <p:ph type="body" idx="1"/>
          </p:nvPr>
        </p:nvSpPr>
        <p:spPr>
          <a:xfrm>
            <a:off x="680320" y="2336873"/>
            <a:ext cx="4698358" cy="3599316"/>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6pPr>
            <a:lvl7pPr marL="3200400" marR="0" lvl="6"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7pPr>
            <a:lvl8pPr marL="3657600" marR="0" lvl="7"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8pPr>
            <a:lvl9pPr marL="4114800" marR="0" lvl="8"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9pPr>
          </a:lstStyle>
          <a:p>
            <a:endParaRPr dirty="0"/>
          </a:p>
        </p:txBody>
      </p:sp>
      <p:sp>
        <p:nvSpPr>
          <p:cNvPr id="80" name="Google Shape;80;p8"/>
          <p:cNvSpPr txBox="1">
            <a:spLocks noGrp="1"/>
          </p:cNvSpPr>
          <p:nvPr>
            <p:ph type="body" idx="2"/>
          </p:nvPr>
        </p:nvSpPr>
        <p:spPr>
          <a:xfrm>
            <a:off x="5594123" y="2336873"/>
            <a:ext cx="4700058" cy="3599316"/>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6pPr>
            <a:lvl7pPr marL="3200400" marR="0" lvl="6"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7pPr>
            <a:lvl8pPr marL="3657600" marR="0" lvl="7"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8pPr>
            <a:lvl9pPr marL="4114800" marR="0" lvl="8"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9pPr>
          </a:lstStyle>
          <a:p>
            <a:endParaRPr dirty="0"/>
          </a:p>
        </p:txBody>
      </p:sp>
      <p:sp>
        <p:nvSpPr>
          <p:cNvPr id="81" name="Google Shape;81;p8"/>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82" name="Google Shape;82;p8"/>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83" name="Google Shape;83;p8"/>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0" marR="0" lvl="1"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
        <p:cNvGrpSpPr/>
        <p:nvPr/>
      </p:nvGrpSpPr>
      <p:grpSpPr>
        <a:xfrm>
          <a:off x="0" y="0"/>
          <a:ext cx="0" cy="0"/>
          <a:chOff x="0" y="0"/>
          <a:chExt cx="0" cy="0"/>
        </a:xfrm>
      </p:grpSpPr>
      <p:pic>
        <p:nvPicPr>
          <p:cNvPr id="85" name="Google Shape;85;p9"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86" name="Google Shape;86;p9"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87" name="Google Shape;87;p9"/>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9"/>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9"/>
          <p:cNvSpPr txBox="1">
            <a:spLocks noGrp="1"/>
          </p:cNvSpPr>
          <p:nvPr>
            <p:ph type="title"/>
          </p:nvPr>
        </p:nvSpPr>
        <p:spPr>
          <a:xfrm>
            <a:off x="680319" y="753229"/>
            <a:ext cx="9613863" cy="108093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3600"/>
              <a:buFont typeface="Trebuchet MS"/>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90" name="Google Shape;90;p9"/>
          <p:cNvSpPr txBox="1">
            <a:spLocks noGrp="1"/>
          </p:cNvSpPr>
          <p:nvPr>
            <p:ph type="body" idx="1"/>
          </p:nvPr>
        </p:nvSpPr>
        <p:spPr>
          <a:xfrm>
            <a:off x="906350" y="2336873"/>
            <a:ext cx="4472327" cy="69313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9pPr>
          </a:lstStyle>
          <a:p>
            <a:endParaRPr dirty="0"/>
          </a:p>
        </p:txBody>
      </p:sp>
      <p:sp>
        <p:nvSpPr>
          <p:cNvPr id="91" name="Google Shape;91;p9"/>
          <p:cNvSpPr txBox="1">
            <a:spLocks noGrp="1"/>
          </p:cNvSpPr>
          <p:nvPr>
            <p:ph type="body" idx="2"/>
          </p:nvPr>
        </p:nvSpPr>
        <p:spPr>
          <a:xfrm>
            <a:off x="680322" y="3030008"/>
            <a:ext cx="4698355" cy="2906179"/>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6pPr>
            <a:lvl7pPr marL="3200400" marR="0" lvl="6"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7pPr>
            <a:lvl8pPr marL="3657600" marR="0" lvl="7"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8pPr>
            <a:lvl9pPr marL="4114800" marR="0" lvl="8"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9pPr>
          </a:lstStyle>
          <a:p>
            <a:endParaRPr dirty="0"/>
          </a:p>
        </p:txBody>
      </p:sp>
      <p:sp>
        <p:nvSpPr>
          <p:cNvPr id="92" name="Google Shape;92;p9"/>
          <p:cNvSpPr txBox="1">
            <a:spLocks noGrp="1"/>
          </p:cNvSpPr>
          <p:nvPr>
            <p:ph type="body" idx="3"/>
          </p:nvPr>
        </p:nvSpPr>
        <p:spPr>
          <a:xfrm>
            <a:off x="5820154" y="2336873"/>
            <a:ext cx="4474028" cy="692076"/>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Trebuchet MS"/>
                <a:ea typeface="Trebuchet MS"/>
                <a:cs typeface="Trebuchet MS"/>
                <a:sym typeface="Trebuchet MS"/>
              </a:defRPr>
            </a:lvl9pPr>
          </a:lstStyle>
          <a:p>
            <a:endParaRPr dirty="0"/>
          </a:p>
        </p:txBody>
      </p:sp>
      <p:sp>
        <p:nvSpPr>
          <p:cNvPr id="93" name="Google Shape;93;p9"/>
          <p:cNvSpPr txBox="1">
            <a:spLocks noGrp="1"/>
          </p:cNvSpPr>
          <p:nvPr>
            <p:ph type="body" idx="4"/>
          </p:nvPr>
        </p:nvSpPr>
        <p:spPr>
          <a:xfrm>
            <a:off x="5594123" y="3030008"/>
            <a:ext cx="4700059" cy="2906179"/>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6pPr>
            <a:lvl7pPr marL="3200400" marR="0" lvl="6"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7pPr>
            <a:lvl8pPr marL="3657600" marR="0" lvl="7"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8pPr>
            <a:lvl9pPr marL="4114800" marR="0" lvl="8"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9pPr>
          </a:lstStyle>
          <a:p>
            <a:endParaRPr dirty="0"/>
          </a:p>
        </p:txBody>
      </p:sp>
      <p:sp>
        <p:nvSpPr>
          <p:cNvPr id="94" name="Google Shape;94;p9"/>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95" name="Google Shape;95;p9"/>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96" name="Google Shape;96;p9"/>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0" marR="0" lvl="1"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
        <p:cNvGrpSpPr/>
        <p:nvPr/>
      </p:nvGrpSpPr>
      <p:grpSpPr>
        <a:xfrm>
          <a:off x="0" y="0"/>
          <a:ext cx="0" cy="0"/>
          <a:chOff x="0" y="0"/>
          <a:chExt cx="0" cy="0"/>
        </a:xfrm>
      </p:grpSpPr>
      <p:pic>
        <p:nvPicPr>
          <p:cNvPr id="98" name="Google Shape;98;p10"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99" name="Google Shape;99;p10"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100" name="Google Shape;100;p10"/>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0"/>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0"/>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3600"/>
              <a:buFont typeface="Trebuchet MS"/>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03" name="Google Shape;103;p10"/>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104" name="Google Shape;104;p10"/>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105" name="Google Shape;105;p10"/>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0" marR="0" lvl="1"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78121"/>
            </a:gs>
            <a:gs pos="50000">
              <a:srgbClr val="D54006"/>
            </a:gs>
            <a:gs pos="100000">
              <a:srgbClr val="8C0000"/>
            </a:gs>
          </a:gsLst>
          <a:lin ang="2519868" scaled="0"/>
        </a:gradFill>
        <a:effectLst/>
      </p:bgPr>
    </p:bg>
    <p:spTree>
      <p:nvGrpSpPr>
        <p:cNvPr id="1" name="Shape 9"/>
        <p:cNvGrpSpPr/>
        <p:nvPr/>
      </p:nvGrpSpPr>
      <p:grpSpPr>
        <a:xfrm>
          <a:off x="0" y="0"/>
          <a:ext cx="0" cy="0"/>
          <a:chOff x="0" y="0"/>
          <a:chExt cx="0" cy="0"/>
        </a:xfrm>
      </p:grpSpPr>
      <p:pic>
        <p:nvPicPr>
          <p:cNvPr id="10" name="Google Shape;10;p1" descr="hashOverlay-FullResolve.png"/>
          <p:cNvPicPr preferRelativeResize="0"/>
          <p:nvPr/>
        </p:nvPicPr>
        <p:blipFill rotWithShape="1">
          <a:blip r:embed="rId21">
            <a:alphaModFix amt="10000"/>
          </a:blip>
          <a:srcRect/>
          <a:stretch/>
        </p:blipFill>
        <p:spPr>
          <a:xfrm>
            <a:off x="0" y="0"/>
            <a:ext cx="12192000" cy="6858000"/>
          </a:xfrm>
          <a:prstGeom prst="rect">
            <a:avLst/>
          </a:prstGeom>
          <a:noFill/>
          <a:ln>
            <a:noFill/>
          </a:ln>
        </p:spPr>
      </p:pic>
      <p:sp>
        <p:nvSpPr>
          <p:cNvPr id="11" name="Google Shape;11;p1"/>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3600"/>
              <a:buFont typeface="Trebuchet MS"/>
              <a:buNone/>
              <a:defRPr sz="36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2" name="Google Shape;12;p1"/>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6pPr>
            <a:lvl7pPr marL="3200400" marR="0" lvl="6"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7pPr>
            <a:lvl8pPr marL="3657600" marR="0" lvl="7"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8pPr>
            <a:lvl9pPr marL="4114800" marR="0" lvl="8"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9pPr>
          </a:lstStyle>
          <a:p>
            <a:endParaRPr dirty="0"/>
          </a:p>
        </p:txBody>
      </p:sp>
      <p:sp>
        <p:nvSpPr>
          <p:cNvPr id="13" name="Google Shape;13;p1"/>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14" name="Google Shape;14;p1"/>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lang="en-US" dirty="0"/>
          </a:p>
        </p:txBody>
      </p:sp>
      <p:sp>
        <p:nvSpPr>
          <p:cNvPr id="15" name="Google Shape;15;p1"/>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Trebuchet MS"/>
              </a:defRPr>
            </a:lvl1pPr>
            <a:lvl2pPr marL="0" marR="0" lvl="1"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3600"/>
              <a:buFont typeface="Arial"/>
              <a:buNone/>
              <a:defRPr sz="3600" b="0"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8gvHr4WPrx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8" name="Google Shape;238;p25" descr="Positive Behavior intervention &amp; Supports (PBIS)">
            <a:hlinkClick r:id="rId3"/>
          </p:cNvPr>
          <p:cNvPicPr preferRelativeResize="0"/>
          <p:nvPr/>
        </p:nvPicPr>
        <p:blipFill>
          <a:blip r:embed="rId4">
            <a:alphaModFix/>
          </a:blip>
          <a:stretch>
            <a:fillRect/>
          </a:stretch>
        </p:blipFill>
        <p:spPr>
          <a:xfrm>
            <a:off x="3122673" y="2915097"/>
            <a:ext cx="4729155" cy="3189675"/>
          </a:xfrm>
          <a:prstGeom prst="rect">
            <a:avLst/>
          </a:prstGeom>
          <a:noFill/>
          <a:ln>
            <a:noFill/>
          </a:ln>
        </p:spPr>
      </p:pic>
      <p:sp>
        <p:nvSpPr>
          <p:cNvPr id="2" name="Subtitle 1">
            <a:extLst>
              <a:ext uri="{FF2B5EF4-FFF2-40B4-BE49-F238E27FC236}">
                <a16:creationId xmlns:a16="http://schemas.microsoft.com/office/drawing/2014/main" id="{4404CF7C-D8BF-5D40-8AA3-32F62158140A}"/>
              </a:ext>
            </a:extLst>
          </p:cNvPr>
          <p:cNvSpPr>
            <a:spLocks noGrp="1"/>
          </p:cNvSpPr>
          <p:nvPr>
            <p:ph type="body" idx="1"/>
          </p:nvPr>
        </p:nvSpPr>
        <p:spPr>
          <a:xfrm>
            <a:off x="680321" y="2139925"/>
            <a:ext cx="9613861" cy="743952"/>
          </a:xfrm>
        </p:spPr>
        <p:txBody>
          <a:bodyPr/>
          <a:lstStyle/>
          <a:p>
            <a:pPr marL="76200" indent="0" algn="ctr">
              <a:buNone/>
            </a:pPr>
            <a:r>
              <a:rPr lang="en-US" sz="3600" dirty="0"/>
              <a:t>Tier 2-3  Targeted and Intensive Supports</a:t>
            </a:r>
          </a:p>
        </p:txBody>
      </p:sp>
      <p:sp>
        <p:nvSpPr>
          <p:cNvPr id="237" name="Google Shape;237;p2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What is PBIS?  </a:t>
            </a:r>
            <a:endParaRPr sz="2400" dirty="0"/>
          </a:p>
        </p:txBody>
      </p:sp>
      <p:sp>
        <p:nvSpPr>
          <p:cNvPr id="5" name="TextBox 4">
            <a:extLst>
              <a:ext uri="{FF2B5EF4-FFF2-40B4-BE49-F238E27FC236}">
                <a16:creationId xmlns:a16="http://schemas.microsoft.com/office/drawing/2014/main" id="{EED1E879-0B9C-104E-A207-7E9F61987A5E}"/>
              </a:ext>
            </a:extLst>
          </p:cNvPr>
          <p:cNvSpPr txBox="1"/>
          <p:nvPr/>
        </p:nvSpPr>
        <p:spPr>
          <a:xfrm>
            <a:off x="680321" y="6291322"/>
            <a:ext cx="6634065" cy="307777"/>
          </a:xfrm>
          <a:prstGeom prst="rect">
            <a:avLst/>
          </a:prstGeom>
          <a:noFill/>
        </p:spPr>
        <p:txBody>
          <a:bodyPr wrap="square" rtlCol="0">
            <a:spAutoFit/>
          </a:bodyPr>
          <a:lstStyle/>
          <a:p>
            <a:r>
              <a:rPr lang="en-US" dirty="0">
                <a:solidFill>
                  <a:schemeClr val="bg1"/>
                </a:solidFill>
              </a:rPr>
              <a:t>Developed by California State University and Los Angeles Unified School District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2" name="Title 1">
            <a:extLst>
              <a:ext uri="{FF2B5EF4-FFF2-40B4-BE49-F238E27FC236}">
                <a16:creationId xmlns:a16="http://schemas.microsoft.com/office/drawing/2014/main" id="{EAAA1569-3E8F-3B44-A530-87AC68C9B468}"/>
              </a:ext>
            </a:extLst>
          </p:cNvPr>
          <p:cNvSpPr>
            <a:spLocks noGrp="1"/>
          </p:cNvSpPr>
          <p:nvPr>
            <p:ph type="title"/>
          </p:nvPr>
        </p:nvSpPr>
        <p:spPr/>
        <p:txBody>
          <a:bodyPr/>
          <a:lstStyle/>
          <a:p>
            <a:r>
              <a:rPr lang="en-US" dirty="0">
                <a:solidFill>
                  <a:schemeClr val="bg1"/>
                </a:solidFill>
                <a:sym typeface="Arial"/>
              </a:rPr>
              <a:t>Develop a plan and strategies:</a:t>
            </a:r>
            <a:br>
              <a:rPr lang="en-US" sz="1400" dirty="0">
                <a:solidFill>
                  <a:schemeClr val="bg1"/>
                </a:solidFill>
              </a:rPr>
            </a:br>
            <a:r>
              <a:rPr lang="en-US" sz="3200" dirty="0">
                <a:solidFill>
                  <a:schemeClr val="bg1"/>
                </a:solidFill>
              </a:rPr>
              <a:t>3. </a:t>
            </a:r>
            <a:r>
              <a:rPr lang="en-US" sz="3200" dirty="0">
                <a:solidFill>
                  <a:schemeClr val="bg1"/>
                </a:solidFill>
                <a:sym typeface="Arial"/>
              </a:rPr>
              <a:t>Manage what happens after</a:t>
            </a:r>
            <a:endParaRPr lang="en-US" sz="3200" dirty="0"/>
          </a:p>
        </p:txBody>
      </p:sp>
      <p:sp>
        <p:nvSpPr>
          <p:cNvPr id="492" name="Google Shape;492;p50"/>
          <p:cNvSpPr txBox="1">
            <a:spLocks noGrp="1"/>
          </p:cNvSpPr>
          <p:nvPr>
            <p:ph type="body" idx="1"/>
          </p:nvPr>
        </p:nvSpPr>
        <p:spPr>
          <a:xfrm>
            <a:off x="680321" y="2400396"/>
            <a:ext cx="9613861" cy="1092127"/>
          </a:xfrm>
          <a:prstGeom prst="rect">
            <a:avLst/>
          </a:prstGeom>
          <a:noFill/>
          <a:ln>
            <a:noFill/>
          </a:ln>
        </p:spPr>
        <p:txBody>
          <a:bodyPr spcFirstLastPara="1" wrap="square" lIns="121900" tIns="60925" rIns="121900" bIns="60925" anchor="t" anchorCtr="0">
            <a:noAutofit/>
          </a:bodyPr>
          <a:lstStyle/>
          <a:p>
            <a:pPr marL="457200" lvl="0" indent="-457200" rtl="0">
              <a:spcBef>
                <a:spcPts val="0"/>
              </a:spcBef>
              <a:spcAft>
                <a:spcPts val="0"/>
              </a:spcAft>
              <a:buClr>
                <a:schemeClr val="dk1"/>
              </a:buClr>
              <a:buSzPts val="3700"/>
              <a:buFont typeface="Arial"/>
              <a:buNone/>
            </a:pPr>
            <a:r>
              <a:rPr lang="en-US" dirty="0">
                <a:solidFill>
                  <a:srgbClr val="FFFFFF"/>
                </a:solidFill>
              </a:rPr>
              <a:t>Be calm, consistent, and specific.</a:t>
            </a:r>
            <a:endParaRPr dirty="0">
              <a:solidFill>
                <a:srgbClr val="FFFFFF"/>
              </a:solidFill>
            </a:endParaRPr>
          </a:p>
          <a:p>
            <a:pPr marL="457200" lvl="0" indent="-387350" algn="l" rtl="0">
              <a:spcBef>
                <a:spcPts val="700"/>
              </a:spcBef>
              <a:spcAft>
                <a:spcPts val="0"/>
              </a:spcAft>
              <a:buClr>
                <a:srgbClr val="FFFFFF"/>
              </a:buClr>
              <a:buSzPts val="2700"/>
              <a:buFont typeface="Arial"/>
              <a:buChar char="•"/>
            </a:pPr>
            <a:r>
              <a:rPr lang="en-US" sz="2000" u="sng" dirty="0">
                <a:solidFill>
                  <a:srgbClr val="FFFFFF"/>
                </a:solidFill>
              </a:rPr>
              <a:t>Positive Consequences </a:t>
            </a:r>
            <a:r>
              <a:rPr lang="en-US" sz="2000" dirty="0">
                <a:solidFill>
                  <a:srgbClr val="FFFFFF"/>
                </a:solidFill>
              </a:rPr>
              <a:t>such as earned privileges, reward systems are visual.</a:t>
            </a:r>
            <a:endParaRPr sz="2000" dirty="0">
              <a:solidFill>
                <a:srgbClr val="FFFFFF"/>
              </a:solidFill>
            </a:endParaRPr>
          </a:p>
        </p:txBody>
      </p:sp>
      <p:graphicFrame>
        <p:nvGraphicFramePr>
          <p:cNvPr id="494" name="Google Shape;494;p50"/>
          <p:cNvGraphicFramePr/>
          <p:nvPr>
            <p:extLst>
              <p:ext uri="{D42A27DB-BD31-4B8C-83A1-F6EECF244321}">
                <p14:modId xmlns:p14="http://schemas.microsoft.com/office/powerpoint/2010/main" val="355243402"/>
              </p:ext>
            </p:extLst>
          </p:nvPr>
        </p:nvGraphicFramePr>
        <p:xfrm>
          <a:off x="270830" y="3718122"/>
          <a:ext cx="11139714" cy="2611425"/>
        </p:xfrm>
        <a:graphic>
          <a:graphicData uri="http://schemas.openxmlformats.org/drawingml/2006/table">
            <a:tbl>
              <a:tblPr firstRow="1" firstCol="1">
                <a:noFill/>
                <a:tableStyleId>{E535F910-3CBF-4133-A579-CE0EDFD8640F}</a:tableStyleId>
              </a:tblPr>
              <a:tblGrid>
                <a:gridCol w="1611085">
                  <a:extLst>
                    <a:ext uri="{9D8B030D-6E8A-4147-A177-3AD203B41FA5}">
                      <a16:colId xmlns:a16="http://schemas.microsoft.com/office/drawing/2014/main" val="20000"/>
                    </a:ext>
                  </a:extLst>
                </a:gridCol>
                <a:gridCol w="1667245">
                  <a:extLst>
                    <a:ext uri="{9D8B030D-6E8A-4147-A177-3AD203B41FA5}">
                      <a16:colId xmlns:a16="http://schemas.microsoft.com/office/drawing/2014/main" val="20001"/>
                    </a:ext>
                  </a:extLst>
                </a:gridCol>
                <a:gridCol w="1772641">
                  <a:extLst>
                    <a:ext uri="{9D8B030D-6E8A-4147-A177-3AD203B41FA5}">
                      <a16:colId xmlns:a16="http://schemas.microsoft.com/office/drawing/2014/main" val="20002"/>
                    </a:ext>
                  </a:extLst>
                </a:gridCol>
                <a:gridCol w="2273660">
                  <a:extLst>
                    <a:ext uri="{9D8B030D-6E8A-4147-A177-3AD203B41FA5}">
                      <a16:colId xmlns:a16="http://schemas.microsoft.com/office/drawing/2014/main" val="20003"/>
                    </a:ext>
                  </a:extLst>
                </a:gridCol>
                <a:gridCol w="1849737">
                  <a:extLst>
                    <a:ext uri="{9D8B030D-6E8A-4147-A177-3AD203B41FA5}">
                      <a16:colId xmlns:a16="http://schemas.microsoft.com/office/drawing/2014/main" val="20004"/>
                    </a:ext>
                  </a:extLst>
                </a:gridCol>
                <a:gridCol w="1965346">
                  <a:extLst>
                    <a:ext uri="{9D8B030D-6E8A-4147-A177-3AD203B41FA5}">
                      <a16:colId xmlns:a16="http://schemas.microsoft.com/office/drawing/2014/main" val="20005"/>
                    </a:ext>
                  </a:extLst>
                </a:gridCol>
              </a:tblGrid>
              <a:tr h="579425">
                <a:tc>
                  <a:txBody>
                    <a:bodyPr/>
                    <a:lstStyle/>
                    <a:p>
                      <a:pPr marL="0" marR="0" lvl="0" indent="0" algn="ctr" rtl="0">
                        <a:lnSpc>
                          <a:spcPct val="100000"/>
                        </a:lnSpc>
                        <a:spcBef>
                          <a:spcPts val="0"/>
                        </a:spcBef>
                        <a:spcAft>
                          <a:spcPts val="0"/>
                        </a:spcAft>
                        <a:buClr>
                          <a:schemeClr val="dk1"/>
                        </a:buClr>
                        <a:buSzPts val="2800"/>
                        <a:buFont typeface="Arial"/>
                        <a:buNone/>
                      </a:pPr>
                      <a:r>
                        <a:rPr lang="en-US" sz="2800" b="0" i="0" u="none" strike="noStrike" cap="none" dirty="0">
                          <a:solidFill>
                            <a:schemeClr val="bg1"/>
                          </a:solidFill>
                          <a:latin typeface="Arial"/>
                          <a:ea typeface="Arial"/>
                          <a:cs typeface="Arial"/>
                          <a:sym typeface="Arial"/>
                        </a:rPr>
                        <a:t>Goal</a:t>
                      </a:r>
                      <a:endParaRPr sz="1500" dirty="0">
                        <a:solidFill>
                          <a:schemeClr val="bg1"/>
                        </a:solidFill>
                      </a:endParaRPr>
                    </a:p>
                  </a:txBody>
                  <a:tcPr marL="121925" marR="121925"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2800"/>
                        <a:buFont typeface="Arial"/>
                        <a:buNone/>
                      </a:pPr>
                      <a:r>
                        <a:rPr lang="en-US" sz="2800" b="0" i="0" u="none" strike="noStrike" cap="none" dirty="0">
                          <a:solidFill>
                            <a:schemeClr val="bg1"/>
                          </a:solidFill>
                          <a:latin typeface="Arial"/>
                          <a:ea typeface="Arial"/>
                          <a:cs typeface="Arial"/>
                          <a:sym typeface="Arial"/>
                        </a:rPr>
                        <a:t>Monday</a:t>
                      </a:r>
                      <a:endParaRPr sz="1500" dirty="0">
                        <a:solidFill>
                          <a:schemeClr val="bg1"/>
                        </a:solidFill>
                      </a:endParaRPr>
                    </a:p>
                  </a:txBody>
                  <a:tcPr marL="121925" marR="121925"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2800"/>
                        <a:buFont typeface="Arial"/>
                        <a:buNone/>
                      </a:pPr>
                      <a:r>
                        <a:rPr lang="en-US" sz="2800" b="0" i="0" u="none" strike="noStrike" cap="none" dirty="0">
                          <a:solidFill>
                            <a:schemeClr val="bg1"/>
                          </a:solidFill>
                          <a:latin typeface="Arial"/>
                          <a:ea typeface="Arial"/>
                          <a:cs typeface="Arial"/>
                          <a:sym typeface="Arial"/>
                        </a:rPr>
                        <a:t>Tuesday</a:t>
                      </a:r>
                      <a:endParaRPr sz="1500" dirty="0">
                        <a:solidFill>
                          <a:schemeClr val="bg1"/>
                        </a:solidFill>
                      </a:endParaRPr>
                    </a:p>
                  </a:txBody>
                  <a:tcPr marL="121925" marR="121925"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2800"/>
                        <a:buFont typeface="Arial"/>
                        <a:buNone/>
                      </a:pPr>
                      <a:r>
                        <a:rPr lang="en-US" sz="2800" b="0" i="0" u="none" strike="noStrike" cap="none" dirty="0">
                          <a:solidFill>
                            <a:schemeClr val="bg1"/>
                          </a:solidFill>
                          <a:latin typeface="Arial"/>
                          <a:ea typeface="Arial"/>
                          <a:cs typeface="Arial"/>
                          <a:sym typeface="Arial"/>
                        </a:rPr>
                        <a:t>Wednesday</a:t>
                      </a:r>
                      <a:endParaRPr sz="1500" dirty="0">
                        <a:solidFill>
                          <a:schemeClr val="bg1"/>
                        </a:solidFill>
                      </a:endParaRPr>
                    </a:p>
                  </a:txBody>
                  <a:tcPr marL="121925" marR="121925"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2800"/>
                        <a:buFont typeface="Arial"/>
                        <a:buNone/>
                      </a:pPr>
                      <a:r>
                        <a:rPr lang="en-US" sz="2800" b="0" i="0" u="none" strike="noStrike" cap="none" dirty="0">
                          <a:solidFill>
                            <a:schemeClr val="bg1"/>
                          </a:solidFill>
                          <a:latin typeface="Arial"/>
                          <a:ea typeface="Arial"/>
                          <a:cs typeface="Arial"/>
                          <a:sym typeface="Arial"/>
                        </a:rPr>
                        <a:t>Thursday</a:t>
                      </a:r>
                      <a:endParaRPr sz="1500" dirty="0">
                        <a:solidFill>
                          <a:schemeClr val="bg1"/>
                        </a:solidFill>
                      </a:endParaRPr>
                    </a:p>
                  </a:txBody>
                  <a:tcPr marL="121925" marR="121925"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2800"/>
                        <a:buFont typeface="Arial"/>
                        <a:buNone/>
                      </a:pPr>
                      <a:r>
                        <a:rPr lang="en-US" sz="2800" b="0" i="0" u="none" strike="noStrike" cap="none" dirty="0">
                          <a:solidFill>
                            <a:schemeClr val="bg1"/>
                          </a:solidFill>
                          <a:latin typeface="Arial"/>
                          <a:ea typeface="Arial"/>
                          <a:cs typeface="Arial"/>
                          <a:sym typeface="Arial"/>
                        </a:rPr>
                        <a:t>Friday</a:t>
                      </a:r>
                      <a:endParaRPr sz="1500" dirty="0">
                        <a:solidFill>
                          <a:schemeClr val="bg1"/>
                        </a:solidFill>
                      </a:endParaRPr>
                    </a:p>
                  </a:txBody>
                  <a:tcPr marL="121925" marR="121925"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32000">
                <a:tc>
                  <a:txBody>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dirty="0">
                          <a:solidFill>
                            <a:schemeClr val="bg1"/>
                          </a:solidFill>
                          <a:latin typeface="Arial"/>
                          <a:ea typeface="Arial"/>
                          <a:cs typeface="Arial"/>
                          <a:sym typeface="Arial"/>
                        </a:rPr>
                        <a:t>Complete </a:t>
                      </a:r>
                      <a:r>
                        <a:rPr lang="en-US" sz="2000" b="1" dirty="0">
                          <a:solidFill>
                            <a:schemeClr val="bg1"/>
                          </a:solidFill>
                        </a:rPr>
                        <a:t>classwork:</a:t>
                      </a:r>
                      <a:endParaRPr sz="1500" dirty="0">
                        <a:solidFill>
                          <a:schemeClr val="bg1"/>
                        </a:solidFill>
                      </a:endParaRPr>
                    </a:p>
                    <a:p>
                      <a:pPr marL="0" marR="0" lvl="0" indent="0" algn="ctr" rtl="0">
                        <a:lnSpc>
                          <a:spcPct val="100000"/>
                        </a:lnSpc>
                        <a:spcBef>
                          <a:spcPts val="400"/>
                        </a:spcBef>
                        <a:spcAft>
                          <a:spcPts val="0"/>
                        </a:spcAft>
                        <a:buClr>
                          <a:schemeClr val="dk1"/>
                        </a:buClr>
                        <a:buSzPts val="2000"/>
                        <a:buFont typeface="Arial"/>
                        <a:buNone/>
                      </a:pPr>
                      <a:r>
                        <a:rPr lang="en-US" sz="2000" b="0" i="0" u="none" strike="noStrike" cap="none" dirty="0">
                          <a:solidFill>
                            <a:schemeClr val="bg1"/>
                          </a:solidFill>
                          <a:latin typeface="Arial"/>
                          <a:ea typeface="Arial"/>
                          <a:cs typeface="Arial"/>
                          <a:sym typeface="Arial"/>
                        </a:rPr>
                        <a:t>Earns </a:t>
                      </a:r>
                      <a:r>
                        <a:rPr lang="en-US" sz="2000" dirty="0">
                          <a:solidFill>
                            <a:schemeClr val="bg1"/>
                          </a:solidFill>
                        </a:rPr>
                        <a:t>5 minutes of free choice time.</a:t>
                      </a:r>
                      <a:endParaRPr sz="1500" dirty="0">
                        <a:solidFill>
                          <a:schemeClr val="bg1"/>
                        </a:solidFill>
                      </a:endParaRPr>
                    </a:p>
                  </a:txBody>
                  <a:tcPr marL="121925" marR="121925"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2800"/>
                        <a:buFont typeface="Arial"/>
                        <a:buNone/>
                      </a:pPr>
                      <a:r>
                        <a:rPr lang="en-US" sz="7200" b="0" i="0" u="none" strike="noStrike" cap="none" dirty="0">
                          <a:solidFill>
                            <a:schemeClr val="bg1"/>
                          </a:solidFill>
                          <a:latin typeface="Arial"/>
                          <a:ea typeface="Arial"/>
                          <a:cs typeface="Arial"/>
                          <a:sym typeface="Arial"/>
                        </a:rPr>
                        <a:t>X</a:t>
                      </a:r>
                      <a:endParaRPr sz="7200" b="0" i="0" u="none" strike="noStrike" cap="none" dirty="0">
                        <a:solidFill>
                          <a:schemeClr val="bg1"/>
                        </a:solidFill>
                        <a:latin typeface="Arial"/>
                        <a:ea typeface="Arial"/>
                        <a:cs typeface="Arial"/>
                        <a:sym typeface="Arial"/>
                      </a:endParaRPr>
                    </a:p>
                  </a:txBody>
                  <a:tcPr marL="121925" marR="121925"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2800"/>
                        <a:buFont typeface="Arial"/>
                        <a:buNone/>
                      </a:pPr>
                      <a:r>
                        <a:rPr lang="en-US" sz="7200" b="0" i="0" u="none" strike="noStrike" cap="none" dirty="0">
                          <a:solidFill>
                            <a:schemeClr val="bg1"/>
                          </a:solidFill>
                          <a:latin typeface="Arial"/>
                          <a:ea typeface="Arial"/>
                          <a:cs typeface="Arial"/>
                          <a:sym typeface="Arial"/>
                        </a:rPr>
                        <a:t>X</a:t>
                      </a:r>
                    </a:p>
                  </a:txBody>
                  <a:tcPr marL="121925" marR="121925"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a:pPr>
                      <a:r>
                        <a:rPr lang="en-US" sz="7200" b="0" i="0" u="none" strike="noStrike" cap="none" dirty="0">
                          <a:solidFill>
                            <a:schemeClr val="bg1"/>
                          </a:solidFill>
                          <a:latin typeface="Arial"/>
                          <a:ea typeface="Arial"/>
                          <a:cs typeface="Arial"/>
                          <a:sym typeface="Arial"/>
                        </a:rPr>
                        <a:t>X</a:t>
                      </a:r>
                    </a:p>
                  </a:txBody>
                  <a:tcPr marL="121925" marR="121925"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a:pPr>
                      <a:r>
                        <a:rPr lang="en-US" sz="7200" b="0" i="0" u="none" strike="noStrike" cap="none" dirty="0">
                          <a:solidFill>
                            <a:schemeClr val="bg1"/>
                          </a:solidFill>
                          <a:latin typeface="Arial"/>
                          <a:ea typeface="Arial"/>
                          <a:cs typeface="Arial"/>
                          <a:sym typeface="Arial"/>
                        </a:rPr>
                        <a:t>X</a:t>
                      </a:r>
                    </a:p>
                  </a:txBody>
                  <a:tcPr marL="121925" marR="121925"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a:pPr>
                      <a:r>
                        <a:rPr lang="en-US" sz="7200" b="0" i="0" u="none" strike="noStrike" cap="none" dirty="0">
                          <a:solidFill>
                            <a:schemeClr val="bg1"/>
                          </a:solidFill>
                          <a:latin typeface="Arial"/>
                          <a:ea typeface="Arial"/>
                          <a:cs typeface="Arial"/>
                          <a:sym typeface="Arial"/>
                        </a:rPr>
                        <a:t>X</a:t>
                      </a:r>
                    </a:p>
                  </a:txBody>
                  <a:tcPr marL="121925" marR="121925"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fade">
                                      <p:cBhvr>
                                        <p:cTn id="7" dur="2000"/>
                                        <p:tgtEl>
                                          <p:spTgt spid="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5" name="Google Shape;515;p52"/>
          <p:cNvSpPr txBox="1"/>
          <p:nvPr/>
        </p:nvSpPr>
        <p:spPr>
          <a:xfrm>
            <a:off x="6365077" y="2393202"/>
            <a:ext cx="4572000" cy="3916745"/>
          </a:xfrm>
          <a:prstGeom prst="rect">
            <a:avLst/>
          </a:prstGeom>
          <a:noFill/>
          <a:ln>
            <a:noFill/>
          </a:ln>
        </p:spPr>
        <p:txBody>
          <a:bodyPr spcFirstLastPara="1" wrap="square" lIns="91425" tIns="91425" rIns="91425" bIns="91425" anchor="t" anchorCtr="0">
            <a:noAutofit/>
          </a:bodyPr>
          <a:lstStyle/>
          <a:p>
            <a:pPr marL="533400" lvl="0" indent="-457200" algn="l" rtl="0">
              <a:spcBef>
                <a:spcPts val="0"/>
              </a:spcBef>
              <a:spcAft>
                <a:spcPts val="0"/>
              </a:spcAft>
              <a:buClr>
                <a:srgbClr val="FFFFFF"/>
              </a:buClr>
              <a:buSzPts val="2400"/>
              <a:buFont typeface="+mj-lt"/>
              <a:buAutoNum type="arabicPeriod"/>
            </a:pPr>
            <a:r>
              <a:rPr lang="en-US" sz="2400" dirty="0">
                <a:solidFill>
                  <a:srgbClr val="FFFFFF"/>
                </a:solidFill>
                <a:latin typeface="Calibri"/>
                <a:ea typeface="Calibri"/>
                <a:cs typeface="Calibri"/>
                <a:sym typeface="Calibri"/>
              </a:rPr>
              <a:t>What can you frontload to prevent the student from engaging in this behavior?</a:t>
            </a:r>
            <a:endParaRPr sz="2400" dirty="0">
              <a:solidFill>
                <a:srgbClr val="FFFFFF"/>
              </a:solidFill>
              <a:latin typeface="Calibri"/>
              <a:ea typeface="Calibri"/>
              <a:cs typeface="Calibri"/>
              <a:sym typeface="Calibri"/>
            </a:endParaRPr>
          </a:p>
          <a:p>
            <a:pPr marL="533400" lvl="0" indent="-457200" algn="l" rtl="0">
              <a:spcBef>
                <a:spcPts val="0"/>
              </a:spcBef>
              <a:spcAft>
                <a:spcPts val="0"/>
              </a:spcAft>
              <a:buClr>
                <a:srgbClr val="FFFFFF"/>
              </a:buClr>
              <a:buSzPts val="2400"/>
              <a:buFont typeface="+mj-lt"/>
              <a:buAutoNum type="arabicPeriod"/>
            </a:pPr>
            <a:r>
              <a:rPr lang="en-US" sz="2400" dirty="0">
                <a:solidFill>
                  <a:srgbClr val="FFFFFF"/>
                </a:solidFill>
                <a:latin typeface="Calibri"/>
                <a:ea typeface="Calibri"/>
                <a:cs typeface="Calibri"/>
                <a:sym typeface="Calibri"/>
              </a:rPr>
              <a:t>What strategy could you teach the student to replace the undesirable behavior?</a:t>
            </a:r>
            <a:endParaRPr sz="2400" dirty="0">
              <a:solidFill>
                <a:srgbClr val="FFFFFF"/>
              </a:solidFill>
              <a:latin typeface="Calibri"/>
              <a:ea typeface="Calibri"/>
              <a:cs typeface="Calibri"/>
              <a:sym typeface="Calibri"/>
            </a:endParaRPr>
          </a:p>
          <a:p>
            <a:pPr marL="533400" lvl="0" indent="-457200" algn="l" rtl="0">
              <a:spcBef>
                <a:spcPts val="0"/>
              </a:spcBef>
              <a:spcAft>
                <a:spcPts val="0"/>
              </a:spcAft>
              <a:buClr>
                <a:srgbClr val="FFFFFF"/>
              </a:buClr>
              <a:buSzPts val="2400"/>
              <a:buFont typeface="+mj-lt"/>
              <a:buAutoNum type="arabicPeriod"/>
            </a:pPr>
            <a:r>
              <a:rPr lang="en-US" sz="2400" dirty="0">
                <a:solidFill>
                  <a:srgbClr val="FFFFFF"/>
                </a:solidFill>
                <a:latin typeface="Calibri"/>
                <a:ea typeface="Calibri"/>
                <a:cs typeface="Calibri"/>
                <a:sym typeface="Calibri"/>
              </a:rPr>
              <a:t>What would you do to reinforce the positive behavior?</a:t>
            </a:r>
            <a:endParaRPr sz="2400" dirty="0">
              <a:solidFill>
                <a:srgbClr val="FFFFFF"/>
              </a:solidFill>
              <a:latin typeface="Calibri"/>
              <a:ea typeface="Calibri"/>
              <a:cs typeface="Calibri"/>
              <a:sym typeface="Calibri"/>
            </a:endParaRPr>
          </a:p>
          <a:p>
            <a:pPr marL="457200" lvl="0" indent="0" algn="l" rtl="0">
              <a:spcBef>
                <a:spcPts val="0"/>
              </a:spcBef>
              <a:spcAft>
                <a:spcPts val="0"/>
              </a:spcAft>
              <a:buNone/>
            </a:pPr>
            <a:endParaRPr sz="2400" dirty="0">
              <a:solidFill>
                <a:srgbClr val="FFFFFF"/>
              </a:solidFill>
              <a:latin typeface="Calibri"/>
              <a:ea typeface="Calibri"/>
              <a:cs typeface="Calibri"/>
              <a:sym typeface="Calibri"/>
            </a:endParaRPr>
          </a:p>
          <a:p>
            <a:pPr marL="0" lvl="0" indent="0" algn="l" rtl="0">
              <a:spcBef>
                <a:spcPts val="0"/>
              </a:spcBef>
              <a:spcAft>
                <a:spcPts val="0"/>
              </a:spcAft>
              <a:buNone/>
            </a:pPr>
            <a:endParaRPr dirty="0">
              <a:latin typeface="Open Sans" panose="020B0606030504020204" pitchFamily="34" charset="0"/>
              <a:ea typeface="Open Sans" panose="020B0606030504020204" pitchFamily="34" charset="0"/>
              <a:cs typeface="Open Sans" panose="020B0606030504020204" pitchFamily="34" charset="0"/>
              <a:sym typeface="Trebuchet MS"/>
            </a:endParaRPr>
          </a:p>
        </p:txBody>
      </p:sp>
      <p:sp>
        <p:nvSpPr>
          <p:cNvPr id="513" name="Google Shape;513;p52"/>
          <p:cNvSpPr txBox="1"/>
          <p:nvPr/>
        </p:nvSpPr>
        <p:spPr>
          <a:xfrm>
            <a:off x="1100125" y="2194125"/>
            <a:ext cx="4726800" cy="43149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dirty="0">
                <a:solidFill>
                  <a:srgbClr val="FFFFFF"/>
                </a:solidFill>
                <a:latin typeface="Calibri"/>
                <a:ea typeface="Calibri"/>
                <a:cs typeface="Calibri"/>
                <a:sym typeface="Calibri"/>
              </a:rPr>
              <a:t>“Monica is not completing her work during math time.  When it’s time to do her independent work, she starts looking through her pencil box, walking around the classroom, and talking to her friends.  Then she’s unable to complete her work which makes it difficult for me to focus on the other students who are on-task.”</a:t>
            </a:r>
            <a:endParaRPr sz="2600" dirty="0">
              <a:solidFill>
                <a:srgbClr val="FFFFFF"/>
              </a:solidFill>
              <a:latin typeface="Calibri"/>
              <a:ea typeface="Calibri"/>
              <a:cs typeface="Calibri"/>
              <a:sym typeface="Calibri"/>
            </a:endParaRPr>
          </a:p>
          <a:p>
            <a:pPr marL="0" lvl="0" indent="0" algn="l" rtl="0">
              <a:spcBef>
                <a:spcPts val="0"/>
              </a:spcBef>
              <a:spcAft>
                <a:spcPts val="0"/>
              </a:spcAft>
              <a:buNone/>
            </a:pPr>
            <a:endParaRPr sz="2400" dirty="0">
              <a:solidFill>
                <a:srgbClr val="FFFFFF"/>
              </a:solidFill>
              <a:latin typeface="Calibri"/>
              <a:ea typeface="Calibri"/>
              <a:cs typeface="Calibri"/>
              <a:sym typeface="Calibri"/>
            </a:endParaRPr>
          </a:p>
          <a:p>
            <a:pPr marL="0" lvl="0" indent="0" algn="l" rtl="0">
              <a:spcBef>
                <a:spcPts val="0"/>
              </a:spcBef>
              <a:spcAft>
                <a:spcPts val="0"/>
              </a:spcAft>
              <a:buNone/>
            </a:pPr>
            <a:endParaRPr sz="2400" dirty="0">
              <a:solidFill>
                <a:srgbClr val="FFFFFF"/>
              </a:solidFill>
              <a:latin typeface="Calibri"/>
              <a:ea typeface="Calibri"/>
              <a:cs typeface="Calibri"/>
              <a:sym typeface="Calibri"/>
            </a:endParaRPr>
          </a:p>
          <a:p>
            <a:pPr marL="0" lvl="0" indent="0" algn="l" rtl="0">
              <a:spcBef>
                <a:spcPts val="0"/>
              </a:spcBef>
              <a:spcAft>
                <a:spcPts val="0"/>
              </a:spcAft>
              <a:buNone/>
            </a:pPr>
            <a:endParaRPr sz="2400" dirty="0">
              <a:solidFill>
                <a:srgbClr val="FFFFFF"/>
              </a:solidFill>
              <a:latin typeface="Calibri"/>
              <a:ea typeface="Calibri"/>
              <a:cs typeface="Calibri"/>
              <a:sym typeface="Calibri"/>
            </a:endParaRPr>
          </a:p>
        </p:txBody>
      </p:sp>
      <p:sp>
        <p:nvSpPr>
          <p:cNvPr id="2" name="Title 1">
            <a:extLst>
              <a:ext uri="{FF2B5EF4-FFF2-40B4-BE49-F238E27FC236}">
                <a16:creationId xmlns:a16="http://schemas.microsoft.com/office/drawing/2014/main" id="{D28B18E4-2B05-ED4F-B577-0A464567E604}"/>
              </a:ext>
            </a:extLst>
          </p:cNvPr>
          <p:cNvSpPr>
            <a:spLocks noGrp="1"/>
          </p:cNvSpPr>
          <p:nvPr>
            <p:ph type="title"/>
          </p:nvPr>
        </p:nvSpPr>
        <p:spPr/>
        <p:txBody>
          <a:bodyPr/>
          <a:lstStyle/>
          <a:p>
            <a:r>
              <a:rPr lang="en-US" sz="4400" dirty="0">
                <a:solidFill>
                  <a:schemeClr val="bg1"/>
                </a:solidFill>
              </a:rPr>
              <a:t>Activity</a:t>
            </a:r>
            <a:endParaRPr lang="en-US"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1"/>
          <p:cNvSpPr txBox="1">
            <a:spLocks noGrp="1"/>
          </p:cNvSpPr>
          <p:nvPr>
            <p:ph type="title"/>
          </p:nvPr>
        </p:nvSpPr>
        <p:spPr>
          <a:xfrm>
            <a:off x="0" y="660834"/>
            <a:ext cx="10194500" cy="998400"/>
          </a:xfrm>
          <a:prstGeom prst="rect">
            <a:avLst/>
          </a:prstGeom>
          <a:noFill/>
          <a:ln>
            <a:noFill/>
          </a:ln>
        </p:spPr>
        <p:txBody>
          <a:bodyPr spcFirstLastPara="1" wrap="square" lIns="91425" tIns="45700" rIns="91425" bIns="45700" anchor="t" anchorCtr="0">
            <a:noAutofit/>
          </a:bodyPr>
          <a:lstStyle/>
          <a:p>
            <a:pPr lvl="0">
              <a:lnSpc>
                <a:spcPct val="100000"/>
              </a:lnSpc>
              <a:buClr>
                <a:srgbClr val="000000"/>
              </a:buClr>
              <a:buSzPts val="1500"/>
            </a:pPr>
            <a:r>
              <a:rPr lang="en-US" sz="2500" dirty="0">
                <a:solidFill>
                  <a:srgbClr val="FFFFFF"/>
                </a:solidFill>
                <a:latin typeface="Arial"/>
                <a:ea typeface="Arial"/>
                <a:cs typeface="Arial"/>
                <a:sym typeface="Arial"/>
              </a:rPr>
              <a:t>Tier 2 </a:t>
            </a:r>
            <a:r>
              <a:rPr lang="en-US" sz="2500" dirty="0"/>
              <a:t>involves focused and intensive small group interventions </a:t>
            </a:r>
            <a:br>
              <a:rPr lang="en-US" sz="2500" dirty="0">
                <a:solidFill>
                  <a:srgbClr val="FFFFFF"/>
                </a:solidFill>
                <a:latin typeface="Arial"/>
                <a:ea typeface="Arial"/>
                <a:cs typeface="Arial"/>
                <a:sym typeface="Arial"/>
              </a:rPr>
            </a:br>
            <a:r>
              <a:rPr lang="en-US" sz="2500" dirty="0">
                <a:solidFill>
                  <a:srgbClr val="FFFFFF"/>
                </a:solidFill>
                <a:latin typeface="Arial"/>
                <a:ea typeface="Arial"/>
                <a:cs typeface="Arial"/>
                <a:sym typeface="Arial"/>
              </a:rPr>
              <a:t>Tier 3 involves </a:t>
            </a:r>
            <a:r>
              <a:rPr lang="en-US" sz="2500" dirty="0"/>
              <a:t>more intensive, individualized support </a:t>
            </a:r>
            <a:br>
              <a:rPr lang="en-US" sz="2500" dirty="0">
                <a:solidFill>
                  <a:srgbClr val="FFFFFF"/>
                </a:solidFill>
                <a:latin typeface="Arial"/>
                <a:ea typeface="Arial"/>
                <a:cs typeface="Arial"/>
                <a:sym typeface="Arial"/>
              </a:rPr>
            </a:br>
            <a:endParaRPr sz="2500" dirty="0"/>
          </a:p>
        </p:txBody>
      </p:sp>
      <p:grpSp>
        <p:nvGrpSpPr>
          <p:cNvPr id="415" name="Google Shape;415;p41" descr="Pyrimid in three parts: Bottom - &quot;tier 1 strategies for all students universal; Middle - tier 2 Strategies for some students; top - tier 3 intensive few students"/>
          <p:cNvGrpSpPr/>
          <p:nvPr/>
        </p:nvGrpSpPr>
        <p:grpSpPr>
          <a:xfrm>
            <a:off x="1103313" y="1988457"/>
            <a:ext cx="8947150" cy="4684716"/>
            <a:chOff x="0" y="0"/>
            <a:chExt cx="8947150" cy="4912467"/>
          </a:xfrm>
        </p:grpSpPr>
        <p:sp>
          <p:nvSpPr>
            <p:cNvPr id="416" name="Google Shape;416;p41"/>
            <p:cNvSpPr/>
            <p:nvPr/>
          </p:nvSpPr>
          <p:spPr>
            <a:xfrm>
              <a:off x="2982383" y="0"/>
              <a:ext cx="2982383" cy="1637489"/>
            </a:xfrm>
            <a:prstGeom prst="trapezoid">
              <a:avLst>
                <a:gd name="adj" fmla="val 91066"/>
              </a:avLst>
            </a:prstGeom>
            <a:solidFill>
              <a:srgbClr val="B0121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1"/>
            <p:cNvSpPr txBox="1"/>
            <p:nvPr/>
          </p:nvSpPr>
          <p:spPr>
            <a:xfrm>
              <a:off x="2982383" y="0"/>
              <a:ext cx="2982383" cy="1637489"/>
            </a:xfrm>
            <a:prstGeom prst="rect">
              <a:avLst/>
            </a:prstGeom>
            <a:noFill/>
            <a:ln>
              <a:noFill/>
            </a:ln>
          </p:spPr>
          <p:txBody>
            <a:bodyPr spcFirstLastPara="1" wrap="square" lIns="22875" tIns="22875" rIns="22875" bIns="22875" anchor="ctr" anchorCtr="0">
              <a:noAutofit/>
            </a:bodyPr>
            <a:lstStyle/>
            <a:p>
              <a:pPr marL="0" marR="0" lvl="0" indent="0" algn="ctr" rtl="0">
                <a:lnSpc>
                  <a:spcPct val="90000"/>
                </a:lnSpc>
                <a:spcBef>
                  <a:spcPts val="0"/>
                </a:spcBef>
                <a:spcAft>
                  <a:spcPts val="0"/>
                </a:spcAft>
                <a:buClr>
                  <a:schemeClr val="lt1"/>
                </a:buClr>
                <a:buSzPts val="1900"/>
                <a:buFont typeface="Century Gothic"/>
                <a:buNone/>
              </a:pPr>
              <a:r>
                <a:rPr lang="en-US" sz="1900" b="1" dirty="0">
                  <a:solidFill>
                    <a:schemeClr val="lt1"/>
                  </a:solidFill>
                  <a:latin typeface="Century Gothic"/>
                  <a:ea typeface="Century Gothic"/>
                  <a:cs typeface="Century Gothic"/>
                  <a:sym typeface="Century Gothic"/>
                </a:rPr>
                <a:t>Tier 3</a:t>
              </a:r>
              <a:endParaRPr sz="1500" dirty="0"/>
            </a:p>
            <a:p>
              <a:pPr marL="0" marR="0" lvl="0" indent="0" algn="ctr" rtl="0">
                <a:lnSpc>
                  <a:spcPct val="90000"/>
                </a:lnSpc>
                <a:spcBef>
                  <a:spcPts val="700"/>
                </a:spcBef>
                <a:spcAft>
                  <a:spcPts val="0"/>
                </a:spcAft>
                <a:buClr>
                  <a:schemeClr val="lt1"/>
                </a:buClr>
                <a:buSzPts val="1900"/>
                <a:buFont typeface="Century Gothic"/>
                <a:buNone/>
              </a:pPr>
              <a:r>
                <a:rPr lang="en-US" sz="1900" b="1" dirty="0">
                  <a:solidFill>
                    <a:schemeClr val="lt1"/>
                  </a:solidFill>
                  <a:latin typeface="Century Gothic"/>
                  <a:ea typeface="Century Gothic"/>
                  <a:cs typeface="Century Gothic"/>
                  <a:sym typeface="Century Gothic"/>
                </a:rPr>
                <a:t>Intensive </a:t>
              </a:r>
              <a:endParaRPr sz="1500" dirty="0"/>
            </a:p>
            <a:p>
              <a:pPr marL="0" marR="0" lvl="0" indent="0" algn="ctr" rtl="0">
                <a:lnSpc>
                  <a:spcPct val="90000"/>
                </a:lnSpc>
                <a:spcBef>
                  <a:spcPts val="700"/>
                </a:spcBef>
                <a:spcAft>
                  <a:spcPts val="0"/>
                </a:spcAft>
                <a:buClr>
                  <a:schemeClr val="lt1"/>
                </a:buClr>
                <a:buSzPts val="1900"/>
                <a:buFont typeface="Century Gothic"/>
                <a:buNone/>
              </a:pPr>
              <a:r>
                <a:rPr lang="en-US" sz="1900" b="1" dirty="0">
                  <a:solidFill>
                    <a:schemeClr val="lt1"/>
                  </a:solidFill>
                  <a:latin typeface="Century Gothic"/>
                  <a:ea typeface="Century Gothic"/>
                  <a:cs typeface="Century Gothic"/>
                  <a:sym typeface="Century Gothic"/>
                </a:rPr>
                <a:t>Few Students</a:t>
              </a:r>
              <a:endParaRPr sz="1500" dirty="0"/>
            </a:p>
          </p:txBody>
        </p:sp>
        <p:sp>
          <p:nvSpPr>
            <p:cNvPr id="418" name="Google Shape;418;p41"/>
            <p:cNvSpPr/>
            <p:nvPr/>
          </p:nvSpPr>
          <p:spPr>
            <a:xfrm>
              <a:off x="1491191" y="1637489"/>
              <a:ext cx="5964766" cy="1637489"/>
            </a:xfrm>
            <a:prstGeom prst="trapezoid">
              <a:avLst>
                <a:gd name="adj" fmla="val 91066"/>
              </a:avLst>
            </a:prstGeom>
            <a:solidFill>
              <a:srgbClr val="EFD37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1"/>
            <p:cNvSpPr txBox="1"/>
            <p:nvPr/>
          </p:nvSpPr>
          <p:spPr>
            <a:xfrm>
              <a:off x="2535025" y="1637489"/>
              <a:ext cx="3877098" cy="1637489"/>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Century Gothic"/>
                <a:buNone/>
              </a:pPr>
              <a:r>
                <a:rPr lang="en-US" sz="2400" b="1" dirty="0">
                  <a:solidFill>
                    <a:schemeClr val="tx1"/>
                  </a:solidFill>
                  <a:latin typeface="Century Gothic"/>
                  <a:ea typeface="Century Gothic"/>
                  <a:cs typeface="Century Gothic"/>
                  <a:sym typeface="Century Gothic"/>
                </a:rPr>
                <a:t>Tier 2 </a:t>
              </a:r>
              <a:endParaRPr sz="1500" dirty="0">
                <a:solidFill>
                  <a:schemeClr val="tx1"/>
                </a:solidFill>
              </a:endParaRPr>
            </a:p>
            <a:p>
              <a:pPr marL="0" marR="0" lvl="0" indent="0" algn="ctr" rtl="0">
                <a:lnSpc>
                  <a:spcPct val="90000"/>
                </a:lnSpc>
                <a:spcBef>
                  <a:spcPts val="800"/>
                </a:spcBef>
                <a:spcAft>
                  <a:spcPts val="0"/>
                </a:spcAft>
                <a:buClr>
                  <a:schemeClr val="lt1"/>
                </a:buClr>
                <a:buSzPts val="2400"/>
                <a:buFont typeface="Century Gothic"/>
                <a:buNone/>
              </a:pPr>
              <a:r>
                <a:rPr lang="en-US" sz="2400" b="1" dirty="0">
                  <a:solidFill>
                    <a:schemeClr val="tx1"/>
                  </a:solidFill>
                  <a:latin typeface="Century Gothic"/>
                  <a:ea typeface="Century Gothic"/>
                  <a:cs typeface="Century Gothic"/>
                  <a:sym typeface="Century Gothic"/>
                </a:rPr>
                <a:t>Strategies for Some Students</a:t>
              </a:r>
              <a:endParaRPr sz="1500" dirty="0">
                <a:solidFill>
                  <a:schemeClr val="tx1"/>
                </a:solidFill>
              </a:endParaRPr>
            </a:p>
          </p:txBody>
        </p:sp>
        <p:sp>
          <p:nvSpPr>
            <p:cNvPr id="420" name="Google Shape;420;p41"/>
            <p:cNvSpPr/>
            <p:nvPr/>
          </p:nvSpPr>
          <p:spPr>
            <a:xfrm>
              <a:off x="0" y="3274978"/>
              <a:ext cx="8947150" cy="1637489"/>
            </a:xfrm>
            <a:prstGeom prst="trapezoid">
              <a:avLst>
                <a:gd name="adj" fmla="val 91066"/>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1"/>
            <p:cNvSpPr txBox="1"/>
            <p:nvPr/>
          </p:nvSpPr>
          <p:spPr>
            <a:xfrm>
              <a:off x="1565751" y="3274978"/>
              <a:ext cx="5815647" cy="1637489"/>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Century Gothic"/>
                <a:buNone/>
              </a:pPr>
              <a:r>
                <a:rPr lang="en-US" sz="2400" b="1">
                  <a:solidFill>
                    <a:schemeClr val="lt1"/>
                  </a:solidFill>
                  <a:latin typeface="Century Gothic"/>
                  <a:ea typeface="Century Gothic"/>
                  <a:cs typeface="Century Gothic"/>
                  <a:sym typeface="Century Gothic"/>
                </a:rPr>
                <a:t>Tier 1</a:t>
              </a:r>
              <a:endParaRPr sz="1500"/>
            </a:p>
            <a:p>
              <a:pPr marL="0" marR="0" lvl="0" indent="0" algn="ctr" rtl="0">
                <a:lnSpc>
                  <a:spcPct val="90000"/>
                </a:lnSpc>
                <a:spcBef>
                  <a:spcPts val="800"/>
                </a:spcBef>
                <a:spcAft>
                  <a:spcPts val="0"/>
                </a:spcAft>
                <a:buClr>
                  <a:schemeClr val="lt1"/>
                </a:buClr>
                <a:buSzPts val="2400"/>
                <a:buFont typeface="Century Gothic"/>
                <a:buNone/>
              </a:pPr>
              <a:r>
                <a:rPr lang="en-US" sz="2400" b="1">
                  <a:solidFill>
                    <a:schemeClr val="lt1"/>
                  </a:solidFill>
                  <a:latin typeface="Century Gothic"/>
                  <a:ea typeface="Century Gothic"/>
                  <a:cs typeface="Century Gothic"/>
                  <a:sym typeface="Century Gothic"/>
                </a:rPr>
                <a:t>Strategies for All Students</a:t>
              </a:r>
              <a:endParaRPr sz="1500"/>
            </a:p>
            <a:p>
              <a:pPr marL="0" marR="0" lvl="0" indent="0" algn="ctr" rtl="0">
                <a:lnSpc>
                  <a:spcPct val="90000"/>
                </a:lnSpc>
                <a:spcBef>
                  <a:spcPts val="800"/>
                </a:spcBef>
                <a:spcAft>
                  <a:spcPts val="0"/>
                </a:spcAft>
                <a:buClr>
                  <a:schemeClr val="lt1"/>
                </a:buClr>
                <a:buSzPts val="2400"/>
                <a:buFont typeface="Century Gothic"/>
                <a:buNone/>
              </a:pPr>
              <a:r>
                <a:rPr lang="en-US" sz="2400" b="1">
                  <a:solidFill>
                    <a:schemeClr val="lt1"/>
                  </a:solidFill>
                  <a:latin typeface="Century Gothic"/>
                  <a:ea typeface="Century Gothic"/>
                  <a:cs typeface="Century Gothic"/>
                  <a:sym typeface="Century Gothic"/>
                </a:rPr>
                <a:t>Universal</a:t>
              </a:r>
              <a:endParaRPr sz="150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4" name="Google Shape;434;p43"/>
          <p:cNvSpPr txBox="1"/>
          <p:nvPr/>
        </p:nvSpPr>
        <p:spPr>
          <a:xfrm>
            <a:off x="8404237" y="3241306"/>
            <a:ext cx="2250791" cy="1252872"/>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b="1" dirty="0">
                <a:solidFill>
                  <a:schemeClr val="bg1"/>
                </a:solidFill>
              </a:rPr>
              <a:t>FROM: </a:t>
            </a:r>
            <a:br>
              <a:rPr lang="en-US" sz="1900" b="1" dirty="0">
                <a:solidFill>
                  <a:schemeClr val="bg1"/>
                </a:solidFill>
              </a:rPr>
            </a:br>
            <a:r>
              <a:rPr lang="en-US" sz="1900" b="1" dirty="0">
                <a:solidFill>
                  <a:schemeClr val="bg1"/>
                </a:solidFill>
              </a:rPr>
              <a:t>The work of Geoff Colvin</a:t>
            </a:r>
            <a:endParaRPr sz="1900" dirty="0">
              <a:solidFill>
                <a:schemeClr val="bg1"/>
              </a:solidFill>
            </a:endParaRPr>
          </a:p>
        </p:txBody>
      </p:sp>
      <p:pic>
        <p:nvPicPr>
          <p:cNvPr id="432" name="Google Shape;432;p43" descr="graph measuring intensity over time from: The work of Geoff Colvin"/>
          <p:cNvPicPr preferRelativeResize="0"/>
          <p:nvPr/>
        </p:nvPicPr>
        <p:blipFill rotWithShape="1">
          <a:blip r:embed="rId3">
            <a:alphaModFix/>
          </a:blip>
          <a:srcRect/>
          <a:stretch/>
        </p:blipFill>
        <p:spPr>
          <a:xfrm>
            <a:off x="1264597" y="1984443"/>
            <a:ext cx="7295744" cy="4296757"/>
          </a:xfrm>
          <a:prstGeom prst="rect">
            <a:avLst/>
          </a:prstGeom>
          <a:noFill/>
          <a:ln>
            <a:noFill/>
          </a:ln>
        </p:spPr>
      </p:pic>
      <p:sp>
        <p:nvSpPr>
          <p:cNvPr id="3" name="Title 2">
            <a:extLst>
              <a:ext uri="{FF2B5EF4-FFF2-40B4-BE49-F238E27FC236}">
                <a16:creationId xmlns:a16="http://schemas.microsoft.com/office/drawing/2014/main" id="{81E63CB1-9D40-364E-9A8C-3FAF1F460234}"/>
              </a:ext>
            </a:extLst>
          </p:cNvPr>
          <p:cNvSpPr>
            <a:spLocks noGrp="1"/>
          </p:cNvSpPr>
          <p:nvPr>
            <p:ph type="title"/>
          </p:nvPr>
        </p:nvSpPr>
        <p:spPr/>
        <p:txBody>
          <a:bodyPr/>
          <a:lstStyle/>
          <a:p>
            <a:r>
              <a:rPr lang="en-US" dirty="0">
                <a:solidFill>
                  <a:schemeClr val="bg1"/>
                </a:solidFill>
              </a:rPr>
              <a:t>Common Cycle of Behavior Escalation</a:t>
            </a:r>
            <a:endParaRPr lang="en-US" dirty="0"/>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44" name="Google Shape;444;p44" descr="cartoon little boy with backpack and lunch pail"/>
          <p:cNvPicPr preferRelativeResize="0"/>
          <p:nvPr/>
        </p:nvPicPr>
        <p:blipFill rotWithShape="1">
          <a:blip r:embed="rId3">
            <a:alphaModFix/>
          </a:blip>
          <a:srcRect/>
          <a:stretch/>
        </p:blipFill>
        <p:spPr>
          <a:xfrm>
            <a:off x="10058398" y="2295568"/>
            <a:ext cx="890588" cy="1400175"/>
          </a:xfrm>
          <a:prstGeom prst="rect">
            <a:avLst/>
          </a:prstGeom>
          <a:noFill/>
          <a:ln>
            <a:noFill/>
          </a:ln>
        </p:spPr>
      </p:pic>
      <p:pic>
        <p:nvPicPr>
          <p:cNvPr id="443" name="Google Shape;443;p44" descr="cartoon little girl with backpack and lunch pail"/>
          <p:cNvPicPr preferRelativeResize="0"/>
          <p:nvPr/>
        </p:nvPicPr>
        <p:blipFill rotWithShape="1">
          <a:blip r:embed="rId4">
            <a:alphaModFix/>
          </a:blip>
          <a:srcRect/>
          <a:stretch/>
        </p:blipFill>
        <p:spPr>
          <a:xfrm>
            <a:off x="9217023" y="2079711"/>
            <a:ext cx="841375" cy="1149350"/>
          </a:xfrm>
          <a:prstGeom prst="rect">
            <a:avLst/>
          </a:prstGeom>
          <a:noFill/>
          <a:ln>
            <a:noFill/>
          </a:ln>
        </p:spPr>
      </p:pic>
      <p:sp>
        <p:nvSpPr>
          <p:cNvPr id="442" name="Google Shape;442;p44"/>
          <p:cNvSpPr txBox="1"/>
          <p:nvPr/>
        </p:nvSpPr>
        <p:spPr>
          <a:xfrm>
            <a:off x="2696276" y="5105438"/>
            <a:ext cx="7594353" cy="780926"/>
          </a:xfrm>
          <a:prstGeom prst="rect">
            <a:avLst/>
          </a:prstGeom>
          <a:noFill/>
          <a:ln w="28575" cap="flat" cmpd="sng">
            <a:noFill/>
            <a:prstDash val="solid"/>
            <a:miter lim="800000"/>
            <a:headEnd type="none" w="sm" len="sm"/>
            <a:tailEnd type="none" w="sm" len="sm"/>
          </a:ln>
        </p:spPr>
        <p:txBody>
          <a:bodyPr spcFirstLastPara="1" wrap="square" lIns="121900" tIns="60925" rIns="121900" bIns="60925" anchor="t" anchorCtr="0">
            <a:noAutofit/>
          </a:bodyPr>
          <a:lstStyle/>
          <a:p>
            <a:pPr marL="0" marR="0" lvl="0" indent="0" algn="ctr" rtl="0">
              <a:spcBef>
                <a:spcPts val="0"/>
              </a:spcBef>
              <a:spcAft>
                <a:spcPts val="0"/>
              </a:spcAft>
              <a:buClr>
                <a:schemeClr val="dk1"/>
              </a:buClr>
              <a:buSzPts val="4300"/>
              <a:buFont typeface="Arial"/>
              <a:buNone/>
            </a:pPr>
            <a:r>
              <a:rPr lang="en-US" sz="4300" dirty="0">
                <a:solidFill>
                  <a:schemeClr val="bg1"/>
                </a:solidFill>
                <a:sym typeface="Arial"/>
              </a:rPr>
              <a:t>3.Manage what happens after</a:t>
            </a:r>
            <a:endParaRPr sz="1900" dirty="0">
              <a:solidFill>
                <a:schemeClr val="bg1"/>
              </a:solidFill>
            </a:endParaRPr>
          </a:p>
        </p:txBody>
      </p:sp>
      <p:sp>
        <p:nvSpPr>
          <p:cNvPr id="441" name="Google Shape;441;p44"/>
          <p:cNvSpPr txBox="1"/>
          <p:nvPr/>
        </p:nvSpPr>
        <p:spPr>
          <a:xfrm>
            <a:off x="1741713" y="3848246"/>
            <a:ext cx="7315199" cy="780926"/>
          </a:xfrm>
          <a:prstGeom prst="rect">
            <a:avLst/>
          </a:prstGeom>
          <a:noFill/>
          <a:ln w="28575" cap="flat" cmpd="sng">
            <a:noFill/>
            <a:prstDash val="solid"/>
            <a:miter lim="800000"/>
            <a:headEnd type="none" w="sm" len="sm"/>
            <a:tailEnd type="none" w="sm" len="sm"/>
          </a:ln>
        </p:spPr>
        <p:txBody>
          <a:bodyPr spcFirstLastPara="1" wrap="square" lIns="121900" tIns="60925" rIns="121900" bIns="60925" anchor="t" anchorCtr="0">
            <a:noAutofit/>
          </a:bodyPr>
          <a:lstStyle/>
          <a:p>
            <a:pPr marL="0" marR="0" lvl="0" indent="0" algn="ctr" rtl="0">
              <a:spcBef>
                <a:spcPts val="0"/>
              </a:spcBef>
              <a:spcAft>
                <a:spcPts val="0"/>
              </a:spcAft>
              <a:buClr>
                <a:schemeClr val="dk1"/>
              </a:buClr>
              <a:buSzPts val="4300"/>
              <a:buFont typeface="Arial"/>
              <a:buNone/>
            </a:pPr>
            <a:r>
              <a:rPr lang="en-US" sz="4300" dirty="0">
                <a:solidFill>
                  <a:schemeClr val="bg1"/>
                </a:solidFill>
                <a:sym typeface="Arial"/>
              </a:rPr>
              <a:t>2.Teach something different </a:t>
            </a:r>
            <a:endParaRPr sz="1900" dirty="0">
              <a:solidFill>
                <a:schemeClr val="bg1"/>
              </a:solidFill>
            </a:endParaRPr>
          </a:p>
        </p:txBody>
      </p:sp>
      <p:sp>
        <p:nvSpPr>
          <p:cNvPr id="440" name="Google Shape;440;p44"/>
          <p:cNvSpPr txBox="1"/>
          <p:nvPr/>
        </p:nvSpPr>
        <p:spPr>
          <a:xfrm>
            <a:off x="769256" y="2528034"/>
            <a:ext cx="5170234" cy="701027"/>
          </a:xfrm>
          <a:prstGeom prst="rect">
            <a:avLst/>
          </a:prstGeom>
          <a:noFill/>
          <a:ln w="28575" cap="flat" cmpd="sng">
            <a:noFill/>
            <a:prstDash val="solid"/>
            <a:miter lim="800000"/>
            <a:headEnd type="none" w="sm" len="sm"/>
            <a:tailEnd type="none" w="sm" len="sm"/>
          </a:ln>
        </p:spPr>
        <p:txBody>
          <a:bodyPr spcFirstLastPara="1" wrap="square" lIns="121900" tIns="60925" rIns="121900" bIns="60925" anchor="t" anchorCtr="0">
            <a:noAutofit/>
          </a:bodyPr>
          <a:lstStyle/>
          <a:p>
            <a:pPr marL="0" marR="0" lvl="0" indent="0" algn="ctr" rtl="0">
              <a:spcBef>
                <a:spcPts val="0"/>
              </a:spcBef>
              <a:spcAft>
                <a:spcPts val="0"/>
              </a:spcAft>
              <a:buClr>
                <a:schemeClr val="dk1"/>
              </a:buClr>
              <a:buSzPts val="4300"/>
              <a:buFont typeface="Arial"/>
              <a:buNone/>
            </a:pPr>
            <a:r>
              <a:rPr lang="en-US" sz="4300" dirty="0">
                <a:solidFill>
                  <a:schemeClr val="bg1"/>
                </a:solidFill>
                <a:sym typeface="Arial"/>
              </a:rPr>
              <a:t>1.Prevent problems</a:t>
            </a:r>
            <a:endParaRPr sz="1900" dirty="0">
              <a:solidFill>
                <a:schemeClr val="bg1"/>
              </a:solidFill>
            </a:endParaRPr>
          </a:p>
        </p:txBody>
      </p:sp>
      <p:sp>
        <p:nvSpPr>
          <p:cNvPr id="2" name="Title 1">
            <a:extLst>
              <a:ext uri="{FF2B5EF4-FFF2-40B4-BE49-F238E27FC236}">
                <a16:creationId xmlns:a16="http://schemas.microsoft.com/office/drawing/2014/main" id="{86CBF7C8-F5E7-C54B-A424-033BB9BF67EB}"/>
              </a:ext>
            </a:extLst>
          </p:cNvPr>
          <p:cNvSpPr>
            <a:spLocks noGrp="1"/>
          </p:cNvSpPr>
          <p:nvPr>
            <p:ph type="title"/>
          </p:nvPr>
        </p:nvSpPr>
        <p:spPr/>
        <p:txBody>
          <a:bodyPr/>
          <a:lstStyle/>
          <a:p>
            <a:pPr lvl="0"/>
            <a:r>
              <a:rPr lang="en-US" dirty="0">
                <a:solidFill>
                  <a:schemeClr val="bg1"/>
                </a:solidFill>
                <a:sym typeface="Arial"/>
              </a:rPr>
              <a:t>Develop a plan and strategies</a:t>
            </a:r>
            <a:endParaRPr lang="en-US" sz="1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2" name="Title 1">
            <a:extLst>
              <a:ext uri="{FF2B5EF4-FFF2-40B4-BE49-F238E27FC236}">
                <a16:creationId xmlns:a16="http://schemas.microsoft.com/office/drawing/2014/main" id="{58A60E16-AB44-B845-8BA9-1BE57B64F24F}"/>
              </a:ext>
            </a:extLst>
          </p:cNvPr>
          <p:cNvSpPr>
            <a:spLocks noGrp="1"/>
          </p:cNvSpPr>
          <p:nvPr>
            <p:ph type="title"/>
          </p:nvPr>
        </p:nvSpPr>
        <p:spPr/>
        <p:txBody>
          <a:bodyPr/>
          <a:lstStyle/>
          <a:p>
            <a:pPr algn="ctr"/>
            <a:r>
              <a:rPr lang="en-US" dirty="0">
                <a:solidFill>
                  <a:schemeClr val="bg1"/>
                </a:solidFill>
                <a:sym typeface="Arial"/>
              </a:rPr>
              <a:t>Develop a plan and strategies:</a:t>
            </a:r>
            <a:br>
              <a:rPr lang="en-US" dirty="0">
                <a:solidFill>
                  <a:schemeClr val="bg1"/>
                </a:solidFill>
                <a:sym typeface="Arial"/>
              </a:rPr>
            </a:br>
            <a:r>
              <a:rPr lang="en-US" sz="3200" dirty="0">
                <a:solidFill>
                  <a:schemeClr val="bg1"/>
                </a:solidFill>
                <a:sym typeface="Arial"/>
              </a:rPr>
              <a:t>1. Prevent problems</a:t>
            </a:r>
            <a:endParaRPr lang="en-US" dirty="0"/>
          </a:p>
        </p:txBody>
      </p:sp>
      <p:sp>
        <p:nvSpPr>
          <p:cNvPr id="449" name="Google Shape;449;p45"/>
          <p:cNvSpPr txBox="1">
            <a:spLocks noGrp="1"/>
          </p:cNvSpPr>
          <p:nvPr>
            <p:ph type="body" idx="1"/>
          </p:nvPr>
        </p:nvSpPr>
        <p:spPr>
          <a:xfrm>
            <a:off x="680321" y="2922676"/>
            <a:ext cx="10915049" cy="3599316"/>
          </a:xfrm>
          <a:prstGeom prst="rect">
            <a:avLst/>
          </a:prstGeom>
          <a:noFill/>
          <a:ln>
            <a:noFill/>
          </a:ln>
        </p:spPr>
        <p:txBody>
          <a:bodyPr spcFirstLastPara="1" wrap="square" lIns="121900" tIns="60925" rIns="121900" bIns="60925" anchor="t" anchorCtr="0">
            <a:noAutofit/>
          </a:bodyPr>
          <a:lstStyle/>
          <a:p>
            <a:pPr marL="457200" lvl="0" indent="-336550" algn="l" rtl="0">
              <a:spcBef>
                <a:spcPts val="0"/>
              </a:spcBef>
              <a:spcAft>
                <a:spcPts val="0"/>
              </a:spcAft>
              <a:buClr>
                <a:srgbClr val="FFFFFF"/>
              </a:buClr>
              <a:buSzPts val="1900"/>
              <a:buFont typeface="Arial"/>
              <a:buChar char="•"/>
            </a:pPr>
            <a:r>
              <a:rPr lang="en-US" dirty="0">
                <a:solidFill>
                  <a:srgbClr val="FFFFFF"/>
                </a:solidFill>
              </a:rPr>
              <a:t>Minimize negative situations</a:t>
            </a:r>
            <a:endParaRPr dirty="0">
              <a:solidFill>
                <a:srgbClr val="FFFFFF"/>
              </a:solidFill>
            </a:endParaRPr>
          </a:p>
          <a:p>
            <a:pPr marL="990600" lvl="1" indent="-298450" algn="l" rtl="0">
              <a:spcBef>
                <a:spcPts val="600"/>
              </a:spcBef>
              <a:spcAft>
                <a:spcPts val="0"/>
              </a:spcAft>
              <a:buClr>
                <a:srgbClr val="FFFFFF"/>
              </a:buClr>
              <a:buSzPts val="1900"/>
              <a:buFont typeface="Arial"/>
              <a:buChar char="•"/>
            </a:pPr>
            <a:r>
              <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Remove unnecessary distractions</a:t>
            </a:r>
            <a:endParaRPr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marL="990600" lvl="1" indent="-298450" algn="l" rtl="0">
              <a:spcBef>
                <a:spcPts val="600"/>
              </a:spcBef>
              <a:spcAft>
                <a:spcPts val="0"/>
              </a:spcAft>
              <a:buClr>
                <a:srgbClr val="FFFFFF"/>
              </a:buClr>
              <a:buSzPts val="1900"/>
              <a:buFont typeface="Arial"/>
              <a:buChar char="•"/>
            </a:pPr>
            <a:r>
              <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Front load the student- let them know the expectations in advance</a:t>
            </a:r>
            <a:endParaRPr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marL="457200" lvl="0" indent="-336550" algn="l" rtl="0">
              <a:spcBef>
                <a:spcPts val="700"/>
              </a:spcBef>
              <a:spcAft>
                <a:spcPts val="0"/>
              </a:spcAft>
              <a:buClr>
                <a:srgbClr val="FFFFFF"/>
              </a:buClr>
              <a:buSzPts val="1900"/>
              <a:buFont typeface="Arial"/>
              <a:buChar char="•"/>
            </a:pPr>
            <a:r>
              <a:rPr lang="en-US" dirty="0">
                <a:solidFill>
                  <a:srgbClr val="FFFFFF"/>
                </a:solidFill>
              </a:rPr>
              <a:t>Provide enough time with activity</a:t>
            </a:r>
            <a:endParaRPr dirty="0">
              <a:solidFill>
                <a:srgbClr val="FFFFFF"/>
              </a:solidFill>
            </a:endParaRPr>
          </a:p>
          <a:p>
            <a:pPr marL="457200" lvl="0" indent="-336550" algn="l" rtl="0">
              <a:spcBef>
                <a:spcPts val="700"/>
              </a:spcBef>
              <a:spcAft>
                <a:spcPts val="0"/>
              </a:spcAft>
              <a:buClr>
                <a:srgbClr val="FFFFFF"/>
              </a:buClr>
              <a:buSzPts val="1900"/>
              <a:buFont typeface="Arial"/>
              <a:buChar char="•"/>
            </a:pPr>
            <a:r>
              <a:rPr lang="en-US" dirty="0">
                <a:solidFill>
                  <a:srgbClr val="FFFFFF"/>
                </a:solidFill>
              </a:rPr>
              <a:t>Make difficult circumstances better</a:t>
            </a:r>
            <a:endParaRPr dirty="0">
              <a:solidFill>
                <a:srgbClr val="FFFFFF"/>
              </a:solidFill>
            </a:endParaRPr>
          </a:p>
          <a:p>
            <a:pPr marL="990600" lvl="1" indent="-298450" algn="l" rtl="0">
              <a:spcBef>
                <a:spcPts val="600"/>
              </a:spcBef>
              <a:spcAft>
                <a:spcPts val="0"/>
              </a:spcAft>
              <a:buClr>
                <a:srgbClr val="FFFFFF"/>
              </a:buClr>
              <a:buSzPts val="1900"/>
              <a:buFont typeface="Arial"/>
              <a:buChar char="•"/>
            </a:pPr>
            <a:r>
              <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Choices (order of task- menu options, listen to music while doing work, time)</a:t>
            </a:r>
            <a:endParaRPr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marL="457200" lvl="0" indent="-336550" algn="l" rtl="0">
              <a:spcBef>
                <a:spcPts val="700"/>
              </a:spcBef>
              <a:spcAft>
                <a:spcPts val="0"/>
              </a:spcAft>
              <a:buClr>
                <a:srgbClr val="FFFFFF"/>
              </a:buClr>
              <a:buSzPts val="1900"/>
              <a:buFont typeface="Arial"/>
              <a:buChar char="•"/>
            </a:pPr>
            <a:r>
              <a:rPr lang="en-US" dirty="0">
                <a:solidFill>
                  <a:srgbClr val="FFFFFF"/>
                </a:solidFill>
              </a:rPr>
              <a:t>Be aware of your communication (tone, body language, and expressions)</a:t>
            </a:r>
            <a:endParaRPr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2" name="Title 1">
            <a:extLst>
              <a:ext uri="{FF2B5EF4-FFF2-40B4-BE49-F238E27FC236}">
                <a16:creationId xmlns:a16="http://schemas.microsoft.com/office/drawing/2014/main" id="{2111F7E3-DC4F-B44C-B298-2DEA4A0B82C6}"/>
              </a:ext>
            </a:extLst>
          </p:cNvPr>
          <p:cNvSpPr>
            <a:spLocks noGrp="1"/>
          </p:cNvSpPr>
          <p:nvPr>
            <p:ph type="title"/>
          </p:nvPr>
        </p:nvSpPr>
        <p:spPr/>
        <p:txBody>
          <a:bodyPr/>
          <a:lstStyle/>
          <a:p>
            <a:r>
              <a:rPr lang="en-US" dirty="0">
                <a:solidFill>
                  <a:schemeClr val="bg1"/>
                </a:solidFill>
                <a:sym typeface="Arial"/>
              </a:rPr>
              <a:t>Develop a plan and strategies</a:t>
            </a:r>
            <a:br>
              <a:rPr lang="en-US" sz="1400" dirty="0">
                <a:solidFill>
                  <a:schemeClr val="bg1"/>
                </a:solidFill>
              </a:rPr>
            </a:br>
            <a:r>
              <a:rPr lang="en-US" sz="3200" dirty="0">
                <a:solidFill>
                  <a:schemeClr val="bg1"/>
                </a:solidFill>
                <a:sym typeface="Arial"/>
              </a:rPr>
              <a:t>2. Teach something different</a:t>
            </a:r>
            <a:endParaRPr lang="en-US" sz="3200" dirty="0"/>
          </a:p>
        </p:txBody>
      </p:sp>
      <p:sp>
        <p:nvSpPr>
          <p:cNvPr id="456" name="Google Shape;456;p46"/>
          <p:cNvSpPr txBox="1">
            <a:spLocks noGrp="1"/>
          </p:cNvSpPr>
          <p:nvPr>
            <p:ph type="body" idx="1"/>
          </p:nvPr>
        </p:nvSpPr>
        <p:spPr>
          <a:xfrm>
            <a:off x="680321" y="2336873"/>
            <a:ext cx="9613861" cy="929264"/>
          </a:xfrm>
          <a:prstGeom prst="rect">
            <a:avLst/>
          </a:prstGeom>
          <a:noFill/>
          <a:ln>
            <a:noFill/>
          </a:ln>
        </p:spPr>
        <p:txBody>
          <a:bodyPr spcFirstLastPara="1" wrap="square" lIns="121900" tIns="60925" rIns="121900" bIns="60925" anchor="t" anchorCtr="0">
            <a:noAutofit/>
          </a:bodyPr>
          <a:lstStyle/>
          <a:p>
            <a:pPr marL="457200" lvl="0" indent="-463550" algn="l" rtl="0">
              <a:spcBef>
                <a:spcPts val="0"/>
              </a:spcBef>
              <a:spcAft>
                <a:spcPts val="0"/>
              </a:spcAft>
              <a:buClr>
                <a:schemeClr val="lt1"/>
              </a:buClr>
              <a:buSzPts val="4300"/>
              <a:buFont typeface="Arial"/>
              <a:buChar char="•"/>
            </a:pPr>
            <a:r>
              <a:rPr lang="en-US" sz="2800" dirty="0">
                <a:solidFill>
                  <a:schemeClr val="lt1"/>
                </a:solidFill>
              </a:rPr>
              <a:t>What else can my student do to get what he or she needs that is more appropriate and just as effective? </a:t>
            </a:r>
            <a:endParaRPr sz="2800" dirty="0">
              <a:solidFill>
                <a:schemeClr val="lt1"/>
              </a:solidFill>
            </a:endParaRPr>
          </a:p>
        </p:txBody>
      </p:sp>
      <p:pic>
        <p:nvPicPr>
          <p:cNvPr id="458" name="Google Shape;458;p46" descr="two cartoon soccer players. One is pulling the jersey of the other."/>
          <p:cNvPicPr preferRelativeResize="0"/>
          <p:nvPr/>
        </p:nvPicPr>
        <p:blipFill rotWithShape="1">
          <a:blip r:embed="rId3">
            <a:alphaModFix/>
          </a:blip>
          <a:srcRect/>
          <a:stretch/>
        </p:blipFill>
        <p:spPr>
          <a:xfrm>
            <a:off x="1163304" y="3641793"/>
            <a:ext cx="1865297" cy="1424866"/>
          </a:xfrm>
          <a:prstGeom prst="rect">
            <a:avLst/>
          </a:prstGeom>
          <a:noFill/>
          <a:ln>
            <a:noFill/>
          </a:ln>
        </p:spPr>
      </p:pic>
      <p:pic>
        <p:nvPicPr>
          <p:cNvPr id="459" name="Google Shape;459;p46" descr="cartoon man laying in grass eating large cupcake"/>
          <p:cNvPicPr preferRelativeResize="0"/>
          <p:nvPr/>
        </p:nvPicPr>
        <p:blipFill rotWithShape="1">
          <a:blip r:embed="rId4">
            <a:alphaModFix/>
          </a:blip>
          <a:srcRect/>
          <a:stretch/>
        </p:blipFill>
        <p:spPr>
          <a:xfrm>
            <a:off x="6096000" y="3772354"/>
            <a:ext cx="2362200" cy="1562100"/>
          </a:xfrm>
          <a:prstGeom prst="rect">
            <a:avLst/>
          </a:prstGeom>
          <a:noFill/>
          <a:ln>
            <a:noFill/>
          </a:ln>
        </p:spPr>
      </p:pic>
      <p:sp>
        <p:nvSpPr>
          <p:cNvPr id="461" name="Google Shape;461;p46"/>
          <p:cNvSpPr txBox="1"/>
          <p:nvPr/>
        </p:nvSpPr>
        <p:spPr>
          <a:xfrm>
            <a:off x="0" y="5507038"/>
            <a:ext cx="12192000" cy="1043478"/>
          </a:xfrm>
          <a:prstGeom prst="rect">
            <a:avLst/>
          </a:prstGeom>
          <a:noFill/>
          <a:ln>
            <a:noFill/>
          </a:ln>
        </p:spPr>
        <p:txBody>
          <a:bodyPr spcFirstLastPara="1" wrap="square" lIns="121900" tIns="60925" rIns="121900" bIns="60925" anchor="t" anchorCtr="0">
            <a:noAutofit/>
          </a:bodyPr>
          <a:lstStyle/>
          <a:p>
            <a:pPr marL="0" marR="0" lvl="0" indent="0" algn="ctr" rtl="0">
              <a:spcBef>
                <a:spcPts val="0"/>
              </a:spcBef>
              <a:spcAft>
                <a:spcPts val="0"/>
              </a:spcAft>
              <a:buClr>
                <a:schemeClr val="dk1"/>
              </a:buClr>
              <a:buSzPts val="2700"/>
              <a:buFont typeface="Arial"/>
              <a:buNone/>
            </a:pPr>
            <a:r>
              <a:rPr lang="en-US" sz="2800" b="1" i="1" dirty="0">
                <a:solidFill>
                  <a:schemeClr val="lt1"/>
                </a:solidFill>
                <a:latin typeface="Arial"/>
                <a:ea typeface="Arial"/>
                <a:cs typeface="Arial"/>
                <a:sym typeface="Arial"/>
              </a:rPr>
              <a:t>Replacement behavior </a:t>
            </a:r>
            <a:r>
              <a:rPr lang="en-US" sz="2800" dirty="0">
                <a:solidFill>
                  <a:schemeClr val="lt1"/>
                </a:solidFill>
                <a:latin typeface="Arial"/>
                <a:ea typeface="Arial"/>
                <a:cs typeface="Arial"/>
                <a:sym typeface="Arial"/>
              </a:rPr>
              <a:t>has to be just as efficient and effective as the problem behavior</a:t>
            </a:r>
            <a:endParaRPr sz="2800" dirty="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7"/>
          <p:cNvSpPr txBox="1">
            <a:spLocks noGrp="1"/>
          </p:cNvSpPr>
          <p:nvPr>
            <p:ph type="title"/>
          </p:nvPr>
        </p:nvSpPr>
        <p:spPr>
          <a:xfrm>
            <a:off x="0" y="692150"/>
            <a:ext cx="10406743" cy="1143000"/>
          </a:xfrm>
          <a:prstGeom prst="rect">
            <a:avLst/>
          </a:prstGeom>
          <a:noFill/>
          <a:ln>
            <a:noFill/>
          </a:ln>
        </p:spPr>
        <p:txBody>
          <a:bodyPr spcFirstLastPara="1" wrap="square" lIns="121900" tIns="60925" rIns="121900" bIns="60925" anchor="ctr" anchorCtr="0">
            <a:noAutofit/>
          </a:bodyPr>
          <a:lstStyle/>
          <a:p>
            <a:pPr marL="0" lvl="0" indent="0" algn="ctr" rtl="0">
              <a:spcBef>
                <a:spcPts val="0"/>
              </a:spcBef>
              <a:spcAft>
                <a:spcPts val="0"/>
              </a:spcAft>
              <a:buNone/>
            </a:pPr>
            <a:r>
              <a:rPr lang="en-US" dirty="0"/>
              <a:t>What can they do instead of the problem behavior?</a:t>
            </a:r>
            <a:endParaRPr dirty="0"/>
          </a:p>
        </p:txBody>
      </p:sp>
      <p:sp>
        <p:nvSpPr>
          <p:cNvPr id="468" name="Google Shape;468;p47"/>
          <p:cNvSpPr txBox="1">
            <a:spLocks noGrp="1"/>
          </p:cNvSpPr>
          <p:nvPr>
            <p:ph type="body" idx="1"/>
          </p:nvPr>
        </p:nvSpPr>
        <p:spPr>
          <a:xfrm>
            <a:off x="609599" y="2159000"/>
            <a:ext cx="11132745" cy="4470400"/>
          </a:xfrm>
          <a:prstGeom prst="rect">
            <a:avLst/>
          </a:prstGeom>
          <a:noFill/>
          <a:ln>
            <a:noFill/>
          </a:ln>
        </p:spPr>
        <p:txBody>
          <a:bodyPr spcFirstLastPara="1" wrap="square" lIns="121900" tIns="60925" rIns="121900" bIns="60925" anchor="t" anchorCtr="0">
            <a:noAutofit/>
          </a:bodyPr>
          <a:lstStyle/>
          <a:p>
            <a:pPr marL="457200" lvl="0" indent="-457200" algn="l" rtl="0">
              <a:lnSpc>
                <a:spcPct val="80000"/>
              </a:lnSpc>
              <a:spcBef>
                <a:spcPts val="0"/>
              </a:spcBef>
              <a:spcAft>
                <a:spcPts val="0"/>
              </a:spcAft>
              <a:buClr>
                <a:schemeClr val="dk1"/>
              </a:buClr>
              <a:buSzPts val="3700"/>
              <a:buFont typeface="Arial"/>
              <a:buNone/>
            </a:pPr>
            <a:r>
              <a:rPr lang="en-US" sz="3700" dirty="0">
                <a:solidFill>
                  <a:schemeClr val="bg1"/>
                </a:solidFill>
              </a:rPr>
              <a:t>Screams when frustrated with an activity.</a:t>
            </a:r>
            <a:endParaRPr sz="1900" dirty="0">
              <a:solidFill>
                <a:schemeClr val="bg1"/>
              </a:solidFill>
            </a:endParaRPr>
          </a:p>
          <a:p>
            <a:pPr lvl="2" indent="-457200">
              <a:lnSpc>
                <a:spcPct val="80000"/>
              </a:lnSpc>
              <a:spcBef>
                <a:spcPts val="700"/>
              </a:spcBef>
              <a:buClr>
                <a:schemeClr val="dk1"/>
              </a:buClr>
              <a:buSzPts val="3700"/>
              <a:buNone/>
            </a:pPr>
            <a:r>
              <a:rPr lang="en-US" sz="3100" dirty="0">
                <a:solidFill>
                  <a:schemeClr val="lt1"/>
                </a:solidFill>
                <a:latin typeface="Open Sans" panose="020B0606030504020204" pitchFamily="34" charset="0"/>
                <a:ea typeface="Open Sans" panose="020B0606030504020204" pitchFamily="34" charset="0"/>
                <a:cs typeface="Open Sans" panose="020B0606030504020204" pitchFamily="34" charset="0"/>
              </a:rPr>
              <a:t>Instead, will </a:t>
            </a:r>
            <a:endParaRPr sz="1300"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a:p>
            <a:pPr lvl="2" indent="-387350">
              <a:lnSpc>
                <a:spcPct val="80000"/>
              </a:lnSpc>
              <a:spcBef>
                <a:spcPts val="700"/>
              </a:spcBef>
              <a:buSzPts val="2700"/>
            </a:pPr>
            <a:r>
              <a:rPr lang="en-US" sz="2100" dirty="0">
                <a:solidFill>
                  <a:schemeClr val="lt1"/>
                </a:solidFill>
                <a:latin typeface="Open Sans" panose="020B0606030504020204" pitchFamily="34" charset="0"/>
                <a:ea typeface="Open Sans" panose="020B0606030504020204" pitchFamily="34" charset="0"/>
                <a:cs typeface="Open Sans" panose="020B0606030504020204" pitchFamily="34" charset="0"/>
              </a:rPr>
              <a:t>Ask for a break </a:t>
            </a:r>
            <a:endParaRPr sz="2100"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a:p>
            <a:pPr lvl="2" indent="-387350">
              <a:lnSpc>
                <a:spcPct val="80000"/>
              </a:lnSpc>
              <a:spcBef>
                <a:spcPts val="700"/>
              </a:spcBef>
              <a:buSzPts val="2700"/>
            </a:pPr>
            <a:r>
              <a:rPr lang="en-US" sz="2100" dirty="0">
                <a:solidFill>
                  <a:schemeClr val="lt1"/>
                </a:solidFill>
                <a:latin typeface="Open Sans" panose="020B0606030504020204" pitchFamily="34" charset="0"/>
                <a:ea typeface="Open Sans" panose="020B0606030504020204" pitchFamily="34" charset="0"/>
                <a:cs typeface="Open Sans" panose="020B0606030504020204" pitchFamily="34" charset="0"/>
              </a:rPr>
              <a:t>Divide tasks into smaller steps</a:t>
            </a:r>
            <a:endParaRPr sz="2100"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a:p>
            <a:pPr marL="457200" lvl="0" indent="-457200" algn="l" rtl="0">
              <a:lnSpc>
                <a:spcPct val="80000"/>
              </a:lnSpc>
              <a:spcBef>
                <a:spcPts val="700"/>
              </a:spcBef>
              <a:spcAft>
                <a:spcPts val="0"/>
              </a:spcAft>
              <a:buClr>
                <a:schemeClr val="dk1"/>
              </a:buClr>
              <a:buSzPts val="3700"/>
              <a:buFont typeface="Arial"/>
              <a:buNone/>
            </a:pPr>
            <a:endParaRPr lang="en-US" sz="3700" dirty="0">
              <a:solidFill>
                <a:srgbClr val="0070C0"/>
              </a:solidFill>
            </a:endParaRPr>
          </a:p>
          <a:p>
            <a:pPr marL="457200" lvl="0" indent="-457200" algn="l" rtl="0">
              <a:lnSpc>
                <a:spcPct val="80000"/>
              </a:lnSpc>
              <a:spcBef>
                <a:spcPts val="700"/>
              </a:spcBef>
              <a:spcAft>
                <a:spcPts val="0"/>
              </a:spcAft>
              <a:buClr>
                <a:schemeClr val="dk1"/>
              </a:buClr>
              <a:buSzPts val="3700"/>
              <a:buFont typeface="Arial"/>
              <a:buNone/>
            </a:pPr>
            <a:r>
              <a:rPr lang="en-US" sz="3700" dirty="0">
                <a:solidFill>
                  <a:schemeClr val="bg1"/>
                </a:solidFill>
              </a:rPr>
              <a:t>Hits when someone is playing with their toy.</a:t>
            </a:r>
            <a:endParaRPr sz="1900" dirty="0">
              <a:solidFill>
                <a:schemeClr val="bg1"/>
              </a:solidFill>
            </a:endParaRPr>
          </a:p>
          <a:p>
            <a:pPr marL="457200" lvl="0" indent="-457200" algn="l" rtl="0">
              <a:lnSpc>
                <a:spcPct val="80000"/>
              </a:lnSpc>
              <a:spcBef>
                <a:spcPts val="700"/>
              </a:spcBef>
              <a:spcAft>
                <a:spcPts val="0"/>
              </a:spcAft>
              <a:buClr>
                <a:schemeClr val="dk1"/>
              </a:buClr>
              <a:buSzPts val="3700"/>
              <a:buFont typeface="Arial"/>
              <a:buNone/>
            </a:pPr>
            <a:r>
              <a:rPr lang="en-US" sz="3700" dirty="0">
                <a:solidFill>
                  <a:srgbClr val="0070C0"/>
                </a:solidFill>
              </a:rPr>
              <a:t>		</a:t>
            </a:r>
            <a:r>
              <a:rPr lang="en-US" sz="3100" dirty="0">
                <a:solidFill>
                  <a:schemeClr val="bg1"/>
                </a:solidFill>
              </a:rPr>
              <a:t>Instead, will</a:t>
            </a:r>
            <a:endParaRPr sz="3100" dirty="0">
              <a:solidFill>
                <a:schemeClr val="bg1"/>
              </a:solidFill>
            </a:endParaRPr>
          </a:p>
          <a:p>
            <a:pPr lvl="2" indent="-387350">
              <a:lnSpc>
                <a:spcPct val="80000"/>
              </a:lnSpc>
              <a:spcBef>
                <a:spcPts val="700"/>
              </a:spcBef>
              <a:buSzPts val="2700"/>
            </a:pPr>
            <a:r>
              <a:rPr lang="en-US" sz="2100" dirty="0">
                <a:solidFill>
                  <a:schemeClr val="lt1"/>
                </a:solidFill>
                <a:latin typeface="Open Sans" panose="020B0606030504020204" pitchFamily="34" charset="0"/>
                <a:ea typeface="Open Sans" panose="020B0606030504020204" pitchFamily="34" charset="0"/>
                <a:cs typeface="Open Sans" panose="020B0606030504020204" pitchFamily="34" charset="0"/>
              </a:rPr>
              <a:t>Request the item, take turns, plan to use the item later </a:t>
            </a:r>
            <a:endParaRPr sz="2100"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a:p>
            <a:pPr marL="457200" lvl="0" indent="-215900" algn="l" rtl="0">
              <a:lnSpc>
                <a:spcPct val="80000"/>
              </a:lnSpc>
              <a:spcBef>
                <a:spcPts val="700"/>
              </a:spcBef>
              <a:spcAft>
                <a:spcPts val="0"/>
              </a:spcAft>
              <a:buClr>
                <a:schemeClr val="dk1"/>
              </a:buClr>
              <a:buSzPts val="3700"/>
              <a:buFont typeface="Arial"/>
              <a:buNone/>
            </a:pPr>
            <a:endParaRPr sz="3700" dirty="0"/>
          </a:p>
        </p:txBody>
      </p:sp>
      <p:pic>
        <p:nvPicPr>
          <p:cNvPr id="469" name="Google Shape;469;p47" descr="cartoon character frustrated doing writing"/>
          <p:cNvPicPr preferRelativeResize="0"/>
          <p:nvPr/>
        </p:nvPicPr>
        <p:blipFill rotWithShape="1">
          <a:blip r:embed="rId3">
            <a:alphaModFix/>
          </a:blip>
          <a:srcRect/>
          <a:stretch/>
        </p:blipFill>
        <p:spPr>
          <a:xfrm>
            <a:off x="8303985" y="2819400"/>
            <a:ext cx="1182687" cy="1219200"/>
          </a:xfrm>
          <a:prstGeom prst="rect">
            <a:avLst/>
          </a:prstGeom>
          <a:noFill/>
          <a:ln>
            <a:noFill/>
          </a:ln>
        </p:spPr>
      </p:pic>
      <p:pic>
        <p:nvPicPr>
          <p:cNvPr id="470" name="Google Shape;470;p47" descr="two cartoon boys sharing a ball"/>
          <p:cNvPicPr preferRelativeResize="0"/>
          <p:nvPr/>
        </p:nvPicPr>
        <p:blipFill rotWithShape="1">
          <a:blip r:embed="rId4">
            <a:alphaModFix/>
          </a:blip>
          <a:srcRect/>
          <a:stretch/>
        </p:blipFill>
        <p:spPr>
          <a:xfrm>
            <a:off x="9216571" y="5562600"/>
            <a:ext cx="801688" cy="1066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8"/>
          <p:cNvSpPr txBox="1">
            <a:spLocks noGrp="1"/>
          </p:cNvSpPr>
          <p:nvPr>
            <p:ph type="body" idx="1"/>
          </p:nvPr>
        </p:nvSpPr>
        <p:spPr>
          <a:xfrm>
            <a:off x="584200" y="2133600"/>
            <a:ext cx="11480700" cy="4496100"/>
          </a:xfrm>
          <a:prstGeom prst="rect">
            <a:avLst/>
          </a:prstGeom>
          <a:noFill/>
          <a:ln>
            <a:noFill/>
          </a:ln>
        </p:spPr>
        <p:txBody>
          <a:bodyPr spcFirstLastPara="1" wrap="square" lIns="121900" tIns="60925" rIns="121900" bIns="60925" anchor="t" anchorCtr="0">
            <a:noAutofit/>
          </a:bodyPr>
          <a:lstStyle/>
          <a:p>
            <a:pPr marL="571500" indent="-571500">
              <a:lnSpc>
                <a:spcPct val="100000"/>
              </a:lnSpc>
              <a:spcBef>
                <a:spcPts val="0"/>
              </a:spcBef>
              <a:spcAft>
                <a:spcPts val="600"/>
              </a:spcAft>
              <a:buClr>
                <a:schemeClr val="bg1"/>
              </a:buClr>
              <a:buSzPts val="3700"/>
            </a:pPr>
            <a:r>
              <a:rPr lang="en-US" sz="3700" dirty="0">
                <a:solidFill>
                  <a:schemeClr val="bg1"/>
                </a:solidFill>
              </a:rPr>
              <a:t>Teach through multiple examples</a:t>
            </a:r>
            <a:endParaRPr sz="3700" dirty="0">
              <a:solidFill>
                <a:schemeClr val="bg1"/>
              </a:solidFill>
            </a:endParaRPr>
          </a:p>
          <a:p>
            <a:pPr marL="571500" indent="-571500">
              <a:lnSpc>
                <a:spcPct val="100000"/>
              </a:lnSpc>
              <a:spcBef>
                <a:spcPts val="700"/>
              </a:spcBef>
              <a:spcAft>
                <a:spcPts val="600"/>
              </a:spcAft>
              <a:buClr>
                <a:schemeClr val="bg1"/>
              </a:buClr>
              <a:buSzPts val="3700"/>
            </a:pPr>
            <a:r>
              <a:rPr lang="en-US" sz="3700" dirty="0">
                <a:solidFill>
                  <a:schemeClr val="bg1"/>
                </a:solidFill>
              </a:rPr>
              <a:t>Give frequent practice opportunities</a:t>
            </a:r>
            <a:endParaRPr sz="3700" dirty="0">
              <a:solidFill>
                <a:schemeClr val="bg1"/>
              </a:solidFill>
            </a:endParaRPr>
          </a:p>
          <a:p>
            <a:pPr marL="571500" indent="-571500">
              <a:lnSpc>
                <a:spcPct val="100000"/>
              </a:lnSpc>
              <a:spcBef>
                <a:spcPts val="700"/>
              </a:spcBef>
              <a:spcAft>
                <a:spcPts val="600"/>
              </a:spcAft>
              <a:buClr>
                <a:schemeClr val="bg1"/>
              </a:buClr>
              <a:buSzPts val="3700"/>
            </a:pPr>
            <a:r>
              <a:rPr lang="en-US" sz="3700" dirty="0">
                <a:solidFill>
                  <a:schemeClr val="bg1"/>
                </a:solidFill>
              </a:rPr>
              <a:t>Provide useful corrections &amp; lots of positive feedback</a:t>
            </a:r>
            <a:endParaRPr sz="3700" dirty="0">
              <a:solidFill>
                <a:schemeClr val="bg1"/>
              </a:solidFill>
            </a:endParaRPr>
          </a:p>
          <a:p>
            <a:pPr marL="571500" indent="-571500">
              <a:lnSpc>
                <a:spcPct val="100000"/>
              </a:lnSpc>
              <a:spcBef>
                <a:spcPts val="700"/>
              </a:spcBef>
              <a:spcAft>
                <a:spcPts val="600"/>
              </a:spcAft>
              <a:buClr>
                <a:schemeClr val="bg1"/>
              </a:buClr>
              <a:buSzPts val="3700"/>
            </a:pPr>
            <a:r>
              <a:rPr lang="en-US" sz="3700" dirty="0">
                <a:solidFill>
                  <a:schemeClr val="bg1"/>
                </a:solidFill>
              </a:rPr>
              <a:t>Monitor for success</a:t>
            </a:r>
            <a:endParaRPr sz="3700" dirty="0">
              <a:solidFill>
                <a:schemeClr val="bg1"/>
              </a:solidFill>
            </a:endParaRPr>
          </a:p>
          <a:p>
            <a:pPr marL="571500" indent="-571500">
              <a:lnSpc>
                <a:spcPct val="100000"/>
              </a:lnSpc>
              <a:spcBef>
                <a:spcPts val="700"/>
              </a:spcBef>
              <a:spcAft>
                <a:spcPts val="600"/>
              </a:spcAft>
              <a:buClr>
                <a:schemeClr val="bg1"/>
              </a:buClr>
              <a:buSzPts val="3700"/>
            </a:pPr>
            <a:r>
              <a:rPr lang="en-US" sz="3700" dirty="0">
                <a:solidFill>
                  <a:schemeClr val="bg1"/>
                </a:solidFill>
              </a:rPr>
              <a:t>Model expected behaviors </a:t>
            </a:r>
            <a:endParaRPr sz="1900" dirty="0">
              <a:solidFill>
                <a:schemeClr val="bg1"/>
              </a:solidFill>
            </a:endParaRPr>
          </a:p>
        </p:txBody>
      </p:sp>
      <p:sp>
        <p:nvSpPr>
          <p:cNvPr id="476" name="Google Shape;476;p48"/>
          <p:cNvSpPr txBox="1">
            <a:spLocks noGrp="1"/>
          </p:cNvSpPr>
          <p:nvPr>
            <p:ph type="title"/>
          </p:nvPr>
        </p:nvSpPr>
        <p:spPr>
          <a:xfrm>
            <a:off x="0" y="746296"/>
            <a:ext cx="10363200" cy="993600"/>
          </a:xfrm>
          <a:prstGeom prst="rect">
            <a:avLst/>
          </a:prstGeom>
          <a:noFill/>
          <a:ln>
            <a:noFill/>
          </a:ln>
        </p:spPr>
        <p:txBody>
          <a:bodyPr spcFirstLastPara="1" wrap="square" lIns="121900" tIns="60925" rIns="121900" bIns="60925" anchor="ctr" anchorCtr="0">
            <a:noAutofit/>
          </a:bodyPr>
          <a:lstStyle/>
          <a:p>
            <a:pPr marL="0" lvl="0" indent="0" algn="ctr" rtl="0">
              <a:spcBef>
                <a:spcPts val="0"/>
              </a:spcBef>
              <a:spcAft>
                <a:spcPts val="0"/>
              </a:spcAft>
              <a:buNone/>
            </a:pPr>
            <a:r>
              <a:rPr lang="en-US" sz="4800" dirty="0"/>
              <a:t>Teaching New Skills</a:t>
            </a:r>
            <a:endParaRPr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9"/>
          <p:cNvSpPr txBox="1">
            <a:spLocks noGrp="1"/>
          </p:cNvSpPr>
          <p:nvPr>
            <p:ph type="title"/>
          </p:nvPr>
        </p:nvSpPr>
        <p:spPr>
          <a:xfrm>
            <a:off x="681200" y="617681"/>
            <a:ext cx="11510800" cy="987600"/>
          </a:xfrm>
          <a:prstGeom prst="rect">
            <a:avLst/>
          </a:prstGeom>
          <a:noFill/>
          <a:ln>
            <a:noFill/>
          </a:ln>
        </p:spPr>
        <p:txBody>
          <a:bodyPr spcFirstLastPara="1" wrap="square" lIns="121900" tIns="60925" rIns="121900" bIns="60925" anchor="ctr" anchorCtr="0">
            <a:noAutofit/>
          </a:bodyPr>
          <a:lstStyle/>
          <a:p>
            <a:pPr marL="0" lvl="0" indent="0" algn="l" rtl="0">
              <a:lnSpc>
                <a:spcPct val="100000"/>
              </a:lnSpc>
              <a:spcBef>
                <a:spcPts val="0"/>
              </a:spcBef>
              <a:spcAft>
                <a:spcPts val="0"/>
              </a:spcAft>
              <a:buClr>
                <a:srgbClr val="000000"/>
              </a:buClr>
              <a:buSzPts val="5900"/>
              <a:buFont typeface="Arial"/>
              <a:buNone/>
            </a:pPr>
            <a:r>
              <a:rPr lang="en-US" sz="4800" dirty="0">
                <a:solidFill>
                  <a:srgbClr val="FFFFFF"/>
                </a:solidFill>
              </a:rPr>
              <a:t>Here Are a Few More </a:t>
            </a:r>
            <a:r>
              <a:rPr lang="en-US" sz="4800" b="0" i="0" u="none" dirty="0">
                <a:solidFill>
                  <a:srgbClr val="FFFFFF"/>
                </a:solidFill>
                <a:latin typeface="Arial"/>
                <a:ea typeface="Arial"/>
                <a:cs typeface="Arial"/>
                <a:sym typeface="Arial"/>
              </a:rPr>
              <a:t>Strategies …</a:t>
            </a:r>
            <a:endParaRPr sz="4800" dirty="0">
              <a:solidFill>
                <a:srgbClr val="FFFFFF"/>
              </a:solidFill>
            </a:endParaRPr>
          </a:p>
        </p:txBody>
      </p:sp>
      <p:sp>
        <p:nvSpPr>
          <p:cNvPr id="483" name="Google Shape;483;p49"/>
          <p:cNvSpPr txBox="1">
            <a:spLocks noGrp="1"/>
          </p:cNvSpPr>
          <p:nvPr>
            <p:ph type="body" idx="1"/>
          </p:nvPr>
        </p:nvSpPr>
        <p:spPr>
          <a:xfrm>
            <a:off x="609600" y="1964602"/>
            <a:ext cx="10972800" cy="4744016"/>
          </a:xfrm>
          <a:prstGeom prst="rect">
            <a:avLst/>
          </a:prstGeom>
          <a:noFill/>
          <a:ln>
            <a:noFill/>
          </a:ln>
        </p:spPr>
        <p:txBody>
          <a:bodyPr spcFirstLastPara="1" wrap="square" lIns="121900" tIns="60925" rIns="121900" bIns="60925" anchor="t" anchorCtr="0">
            <a:noAutofit/>
          </a:bodyPr>
          <a:lstStyle/>
          <a:p>
            <a:pPr marL="812800" lvl="0" indent="-806450" algn="l" rtl="0">
              <a:lnSpc>
                <a:spcPct val="100000"/>
              </a:lnSpc>
              <a:spcBef>
                <a:spcPts val="0"/>
              </a:spcBef>
              <a:spcAft>
                <a:spcPts val="0"/>
              </a:spcAft>
              <a:buClr>
                <a:srgbClr val="FFFFFF"/>
              </a:buClr>
              <a:buSzPts val="3700"/>
              <a:buAutoNum type="arabicPeriod"/>
            </a:pPr>
            <a:r>
              <a:rPr lang="en-US" sz="3200" b="0" i="0" u="none" dirty="0">
                <a:solidFill>
                  <a:srgbClr val="FFFFFF"/>
                </a:solidFill>
                <a:latin typeface="Arial"/>
                <a:ea typeface="Arial"/>
                <a:cs typeface="Arial"/>
                <a:sym typeface="Arial"/>
              </a:rPr>
              <a:t>Avoid using a question format</a:t>
            </a:r>
            <a:endParaRPr sz="3200" dirty="0">
              <a:solidFill>
                <a:srgbClr val="FFFFFF"/>
              </a:solidFill>
            </a:endParaRPr>
          </a:p>
          <a:p>
            <a:pPr marL="812800" lvl="0" indent="-806450" algn="l" rtl="0">
              <a:lnSpc>
                <a:spcPct val="100000"/>
              </a:lnSpc>
              <a:spcBef>
                <a:spcPts val="700"/>
              </a:spcBef>
              <a:spcAft>
                <a:spcPts val="0"/>
              </a:spcAft>
              <a:buClr>
                <a:srgbClr val="FFFFFF"/>
              </a:buClr>
              <a:buSzPts val="3700"/>
              <a:buAutoNum type="arabicPeriod"/>
            </a:pPr>
            <a:r>
              <a:rPr lang="en-US" sz="3200" b="0" i="0" u="none" dirty="0">
                <a:solidFill>
                  <a:srgbClr val="FFFFFF"/>
                </a:solidFill>
                <a:latin typeface="Arial"/>
                <a:ea typeface="Arial"/>
                <a:cs typeface="Arial"/>
                <a:sym typeface="Arial"/>
              </a:rPr>
              <a:t>Reduce Distance</a:t>
            </a:r>
            <a:endParaRPr sz="3200" dirty="0">
              <a:solidFill>
                <a:srgbClr val="FFFFFF"/>
              </a:solidFill>
            </a:endParaRPr>
          </a:p>
          <a:p>
            <a:pPr marL="812800" lvl="0" indent="-806450" algn="l" rtl="0">
              <a:lnSpc>
                <a:spcPct val="100000"/>
              </a:lnSpc>
              <a:spcBef>
                <a:spcPts val="700"/>
              </a:spcBef>
              <a:spcAft>
                <a:spcPts val="0"/>
              </a:spcAft>
              <a:buClr>
                <a:srgbClr val="FFFFFF"/>
              </a:buClr>
              <a:buSzPts val="3700"/>
              <a:buAutoNum type="arabicPeriod"/>
            </a:pPr>
            <a:r>
              <a:rPr lang="en-US" sz="3200" b="0" i="0" u="none" dirty="0">
                <a:solidFill>
                  <a:srgbClr val="FFFFFF"/>
                </a:solidFill>
                <a:latin typeface="Arial"/>
                <a:ea typeface="Arial"/>
                <a:cs typeface="Arial"/>
                <a:sym typeface="Arial"/>
              </a:rPr>
              <a:t>Reduce Loudness of Request</a:t>
            </a:r>
            <a:endParaRPr sz="3200" dirty="0">
              <a:solidFill>
                <a:srgbClr val="FFFFFF"/>
              </a:solidFill>
            </a:endParaRPr>
          </a:p>
          <a:p>
            <a:pPr marL="812800" lvl="0" indent="-806450" algn="l" rtl="0">
              <a:lnSpc>
                <a:spcPct val="100000"/>
              </a:lnSpc>
              <a:spcBef>
                <a:spcPts val="700"/>
              </a:spcBef>
              <a:spcAft>
                <a:spcPts val="0"/>
              </a:spcAft>
              <a:buClr>
                <a:srgbClr val="FFFFFF"/>
              </a:buClr>
              <a:buSzPts val="3700"/>
              <a:buAutoNum type="arabicPeriod"/>
            </a:pPr>
            <a:r>
              <a:rPr lang="en-US" sz="3200" b="0" i="0" u="none" dirty="0">
                <a:solidFill>
                  <a:srgbClr val="FFFFFF"/>
                </a:solidFill>
                <a:latin typeface="Arial"/>
                <a:ea typeface="Arial"/>
                <a:cs typeface="Arial"/>
                <a:sym typeface="Arial"/>
              </a:rPr>
              <a:t>Give a START request rather than a STOP request </a:t>
            </a:r>
            <a:endParaRPr sz="3200" dirty="0">
              <a:solidFill>
                <a:srgbClr val="FFFFFF"/>
              </a:solidFill>
            </a:endParaRPr>
          </a:p>
          <a:p>
            <a:pPr marL="812800" lvl="0" indent="-806450" algn="l" rtl="0">
              <a:lnSpc>
                <a:spcPct val="100000"/>
              </a:lnSpc>
              <a:spcBef>
                <a:spcPts val="700"/>
              </a:spcBef>
              <a:spcAft>
                <a:spcPts val="0"/>
              </a:spcAft>
              <a:buClr>
                <a:srgbClr val="FFFFFF"/>
              </a:buClr>
              <a:buSzPts val="3700"/>
              <a:buAutoNum type="arabicPeriod"/>
            </a:pPr>
            <a:r>
              <a:rPr lang="en-US" sz="3200" b="0" i="0" u="none" dirty="0">
                <a:solidFill>
                  <a:srgbClr val="FFFFFF"/>
                </a:solidFill>
                <a:latin typeface="Arial"/>
                <a:ea typeface="Arial"/>
                <a:cs typeface="Arial"/>
                <a:sym typeface="Arial"/>
              </a:rPr>
              <a:t>Make Non-emotional requests instead of Emotional requests</a:t>
            </a:r>
            <a:endParaRPr sz="3200" dirty="0">
              <a:solidFill>
                <a:srgbClr val="FFFFFF"/>
              </a:solidFill>
            </a:endParaRPr>
          </a:p>
          <a:p>
            <a:pPr marL="812800" lvl="0" indent="-806450" algn="l" rtl="0">
              <a:lnSpc>
                <a:spcPct val="100000"/>
              </a:lnSpc>
              <a:spcBef>
                <a:spcPts val="700"/>
              </a:spcBef>
              <a:spcAft>
                <a:spcPts val="0"/>
              </a:spcAft>
              <a:buClr>
                <a:srgbClr val="FFFFFF"/>
              </a:buClr>
              <a:buSzPts val="3700"/>
              <a:buAutoNum type="arabicPeriod"/>
            </a:pPr>
            <a:r>
              <a:rPr lang="en-US" sz="3200" b="0" i="0" u="none" dirty="0">
                <a:solidFill>
                  <a:srgbClr val="FFFFFF"/>
                </a:solidFill>
                <a:latin typeface="Arial"/>
                <a:ea typeface="Arial"/>
                <a:cs typeface="Arial"/>
                <a:sym typeface="Arial"/>
              </a:rPr>
              <a:t>Consistently Reinforce Compliance</a:t>
            </a:r>
            <a:endParaRPr sz="3200" dirty="0">
              <a:solidFill>
                <a:srgbClr val="FFFFFF"/>
              </a:solidFill>
            </a:endParaRPr>
          </a:p>
          <a:p>
            <a:pPr marL="457200" lvl="0" indent="0" algn="l" rtl="0">
              <a:spcBef>
                <a:spcPts val="900"/>
              </a:spcBef>
              <a:spcAft>
                <a:spcPts val="0"/>
              </a:spcAft>
              <a:buClr>
                <a:schemeClr val="dk1"/>
              </a:buClr>
              <a:buSzPts val="3700"/>
              <a:buFont typeface="Arial"/>
              <a:buNone/>
            </a:pPr>
            <a:endParaRPr sz="3700" b="0" i="0" u="none" dirty="0">
              <a:solidFill>
                <a:srgbClr val="000000"/>
              </a:solidFill>
              <a:latin typeface="Arial"/>
              <a:ea typeface="Arial"/>
              <a:cs typeface="Arial"/>
              <a:sym typeface="Arial"/>
            </a:endParaRPr>
          </a:p>
        </p:txBody>
      </p:sp>
      <p:pic>
        <p:nvPicPr>
          <p:cNvPr id="486" name="Google Shape;486;p49" descr="two cartoon shadow figures shaking hands with a blue ribbon"/>
          <p:cNvPicPr preferRelativeResize="0"/>
          <p:nvPr/>
        </p:nvPicPr>
        <p:blipFill rotWithShape="1">
          <a:blip r:embed="rId3">
            <a:alphaModFix/>
          </a:blip>
          <a:srcRect/>
          <a:stretch/>
        </p:blipFill>
        <p:spPr>
          <a:xfrm>
            <a:off x="8391680" y="1964602"/>
            <a:ext cx="1676402" cy="1670048"/>
          </a:xfrm>
          <a:prstGeom prst="rect">
            <a:avLst/>
          </a:prstGeom>
          <a:noFill/>
          <a:ln>
            <a:noFill/>
          </a:ln>
        </p:spPr>
      </p:pic>
      <p:pic>
        <p:nvPicPr>
          <p:cNvPr id="487" name="Google Shape;487;p49" descr="two carton shadow figures looking at each other"/>
          <p:cNvPicPr preferRelativeResize="0"/>
          <p:nvPr/>
        </p:nvPicPr>
        <p:blipFill rotWithShape="1">
          <a:blip r:embed="rId4">
            <a:alphaModFix/>
          </a:blip>
          <a:srcRect/>
          <a:stretch/>
        </p:blipFill>
        <p:spPr>
          <a:xfrm>
            <a:off x="7686535" y="4570271"/>
            <a:ext cx="2381547" cy="1670048"/>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name="Berlin">
  <a:themeElements>
    <a:clrScheme name="Custom 3">
      <a:dk1>
        <a:srgbClr val="0C0C0C"/>
      </a:dk1>
      <a:lt1>
        <a:srgbClr val="FFFFFF"/>
      </a:lt1>
      <a:dk2>
        <a:srgbClr val="002060"/>
      </a:dk2>
      <a:lt2>
        <a:srgbClr val="E7E6E6"/>
      </a:lt2>
      <a:accent1>
        <a:srgbClr val="0070C0"/>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483</Words>
  <Application>Microsoft Macintosh PowerPoint</Application>
  <PresentationFormat>Widescreen</PresentationFormat>
  <Paragraphs>77</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Open Sans</vt:lpstr>
      <vt:lpstr>Century Gothic</vt:lpstr>
      <vt:lpstr>Trebuchet MS</vt:lpstr>
      <vt:lpstr>Calibri</vt:lpstr>
      <vt:lpstr>Arial</vt:lpstr>
      <vt:lpstr>Berlin</vt:lpstr>
      <vt:lpstr>What is PBIS?  </vt:lpstr>
      <vt:lpstr>Tier 2 involves focused and intensive small group interventions  Tier 3 involves more intensive, individualized support  </vt:lpstr>
      <vt:lpstr>Common Cycle of Behavior Escalation</vt:lpstr>
      <vt:lpstr>Develop a plan and strategies</vt:lpstr>
      <vt:lpstr>Develop a plan and strategies: 1. Prevent problems</vt:lpstr>
      <vt:lpstr>Develop a plan and strategies 2. Teach something different</vt:lpstr>
      <vt:lpstr>What can they do instead of the problem behavior?</vt:lpstr>
      <vt:lpstr>Teaching New Skills</vt:lpstr>
      <vt:lpstr>Here Are a Few More Strategies …</vt:lpstr>
      <vt:lpstr>Develop a plan and strategies: 3. Manage what happens after</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Zetlin</dc:creator>
  <cp:lastModifiedBy>Melvin, Ty</cp:lastModifiedBy>
  <cp:revision>23</cp:revision>
  <dcterms:modified xsi:type="dcterms:W3CDTF">2020-09-21T22:15:44Z</dcterms:modified>
</cp:coreProperties>
</file>